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notesSlides/notesSlide43.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5"/>
  </p:notesMasterIdLst>
  <p:handoutMasterIdLst>
    <p:handoutMasterId r:id="rId46"/>
  </p:handoutMasterIdLst>
  <p:sldIdLst>
    <p:sldId id="364" r:id="rId2"/>
    <p:sldId id="261" r:id="rId3"/>
    <p:sldId id="301" r:id="rId4"/>
    <p:sldId id="260" r:id="rId5"/>
    <p:sldId id="367" r:id="rId6"/>
    <p:sldId id="276" r:id="rId7"/>
    <p:sldId id="277" r:id="rId8"/>
    <p:sldId id="278" r:id="rId9"/>
    <p:sldId id="305" r:id="rId10"/>
    <p:sldId id="366" r:id="rId11"/>
    <p:sldId id="303" r:id="rId12"/>
    <p:sldId id="307" r:id="rId13"/>
    <p:sldId id="308" r:id="rId14"/>
    <p:sldId id="309" r:id="rId15"/>
    <p:sldId id="310" r:id="rId16"/>
    <p:sldId id="311" r:id="rId17"/>
    <p:sldId id="312" r:id="rId18"/>
    <p:sldId id="313" r:id="rId19"/>
    <p:sldId id="314" r:id="rId20"/>
    <p:sldId id="315" r:id="rId21"/>
    <p:sldId id="316" r:id="rId22"/>
    <p:sldId id="317" r:id="rId23"/>
    <p:sldId id="319" r:id="rId24"/>
    <p:sldId id="320" r:id="rId25"/>
    <p:sldId id="321" r:id="rId26"/>
    <p:sldId id="368" r:id="rId27"/>
    <p:sldId id="323" r:id="rId28"/>
    <p:sldId id="324" r:id="rId29"/>
    <p:sldId id="325" r:id="rId30"/>
    <p:sldId id="326" r:id="rId31"/>
    <p:sldId id="327" r:id="rId32"/>
    <p:sldId id="329" r:id="rId33"/>
    <p:sldId id="289" r:id="rId34"/>
    <p:sldId id="372" r:id="rId35"/>
    <p:sldId id="373" r:id="rId36"/>
    <p:sldId id="374" r:id="rId37"/>
    <p:sldId id="292" r:id="rId38"/>
    <p:sldId id="291" r:id="rId39"/>
    <p:sldId id="290" r:id="rId40"/>
    <p:sldId id="295" r:id="rId41"/>
    <p:sldId id="365" r:id="rId42"/>
    <p:sldId id="285" r:id="rId43"/>
    <p:sldId id="288" r:id="rId4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930" y="-4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448"/>
    </p:cViewPr>
  </p:sorterViewPr>
  <p:notesViewPr>
    <p:cSldViewPr>
      <p:cViewPr varScale="1">
        <p:scale>
          <a:sx n="63" d="100"/>
          <a:sy n="63" d="100"/>
        </p:scale>
        <p:origin x="-1578"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13824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13824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13824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02617911-3A1F-40FC-80A9-01F5FECDBDC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latin typeface="Times New Roman" pitchFamily="18" charset="0"/>
              </a:defRPr>
            </a:lvl1pPr>
          </a:lstStyle>
          <a:p>
            <a:endParaRPr lang="en-US"/>
          </a:p>
        </p:txBody>
      </p:sp>
      <p:sp>
        <p:nvSpPr>
          <p:cNvPr id="798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latin typeface="Times New Roman" pitchFamily="18" charset="0"/>
              </a:defRPr>
            </a:lvl1pPr>
          </a:lstStyle>
          <a:p>
            <a:endParaRPr lang="en-US"/>
          </a:p>
        </p:txBody>
      </p:sp>
      <p:sp>
        <p:nvSpPr>
          <p:cNvPr id="798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98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98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1">
                <a:latin typeface="Times New Roman" pitchFamily="18" charset="0"/>
              </a:defRPr>
            </a:lvl1pPr>
          </a:lstStyle>
          <a:p>
            <a:endParaRPr lang="en-US"/>
          </a:p>
        </p:txBody>
      </p:sp>
      <p:sp>
        <p:nvSpPr>
          <p:cNvPr id="798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latin typeface="Times New Roman" pitchFamily="18" charset="0"/>
              </a:defRPr>
            </a:lvl1pPr>
          </a:lstStyle>
          <a:p>
            <a:fld id="{F9604DD3-532B-4D4B-92FC-85F1C2678FD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637A26-CC35-4E33-894E-5474D68C7A4B}" type="slidenum">
              <a:rPr lang="en-US"/>
              <a:pPr/>
              <a:t>1</a:t>
            </a:fld>
            <a:endParaRPr 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B067FA-E6C5-4305-8D14-601222181F0A}" type="slidenum">
              <a:rPr lang="en-US"/>
              <a:pPr/>
              <a:t>10</a:t>
            </a:fld>
            <a:endParaRPr lang="en-US"/>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7E1CEB-F3E9-4B67-9593-9FE5FE6BF03C}" type="slidenum">
              <a:rPr lang="en-US"/>
              <a:pPr/>
              <a:t>11</a:t>
            </a:fld>
            <a:endParaRPr lang="en-US"/>
          </a:p>
        </p:txBody>
      </p:sp>
      <p:sp>
        <p:nvSpPr>
          <p:cNvPr id="173058" name="Rectangle 2"/>
          <p:cNvSpPr>
            <a:spLocks noGrp="1" noRot="1" noChangeAspect="1" noChangeArrowheads="1" noTextEdit="1"/>
          </p:cNvSpPr>
          <p:nvPr>
            <p:ph type="sldImg"/>
          </p:nvPr>
        </p:nvSpPr>
        <p:spPr>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957C7F-05B1-4472-97A9-C01010B46E76}" type="slidenum">
              <a:rPr lang="en-US"/>
              <a:pPr/>
              <a:t>12</a:t>
            </a:fld>
            <a:endParaRPr 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BDD9DC-D6E4-47D2-BA69-71C9327AE48D}" type="slidenum">
              <a:rPr lang="en-US"/>
              <a:pPr/>
              <a:t>13</a:t>
            </a:fld>
            <a:endParaRPr lang="en-US"/>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BA3915-5930-45BB-AB8E-FF402990EF81}" type="slidenum">
              <a:rPr lang="en-US"/>
              <a:pPr/>
              <a:t>14</a:t>
            </a:fld>
            <a:endParaRPr 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E095FC-6900-4F37-9BB6-4C188AE301AB}" type="slidenum">
              <a:rPr lang="en-US"/>
              <a:pPr/>
              <a:t>15</a:t>
            </a:fld>
            <a:endParaRPr lang="en-US"/>
          </a:p>
        </p:txBody>
      </p:sp>
      <p:sp>
        <p:nvSpPr>
          <p:cNvPr id="177154" name="Rectangle 2"/>
          <p:cNvSpPr>
            <a:spLocks noGrp="1" noRot="1" noChangeAspec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C1F600-9C32-4B7E-8E85-FE6EB71893D4}" type="slidenum">
              <a:rPr lang="en-US"/>
              <a:pPr/>
              <a:t>16</a:t>
            </a:fld>
            <a:endParaRPr lang="en-US"/>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8E5A76-342A-4A14-86E6-A244858D9F57}" type="slidenum">
              <a:rPr lang="en-US"/>
              <a:pPr/>
              <a:t>17</a:t>
            </a:fld>
            <a:endParaRPr lang="en-US"/>
          </a:p>
        </p:txBody>
      </p:sp>
      <p:sp>
        <p:nvSpPr>
          <p:cNvPr id="179202" name="Rectangle 2"/>
          <p:cNvSpPr>
            <a:spLocks noGrp="1" noRot="1" noChangeAspec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3C469F-C45B-46EE-9DCB-015EFB057946}" type="slidenum">
              <a:rPr lang="en-US"/>
              <a:pPr/>
              <a:t>18</a:t>
            </a:fld>
            <a:endParaRPr lang="en-US"/>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A6C926-0511-466F-B0F9-361DC7BA18B4}" type="slidenum">
              <a:rPr lang="en-US"/>
              <a:pPr/>
              <a:t>19</a:t>
            </a:fld>
            <a:endParaRPr lang="en-US"/>
          </a:p>
        </p:txBody>
      </p:sp>
      <p:sp>
        <p:nvSpPr>
          <p:cNvPr id="181250" name="Rectangle 2"/>
          <p:cNvSpPr>
            <a:spLocks noGrp="1" noRot="1" noChangeAspec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7FE3D4-1B1D-4BF6-9BA5-C9F07EBD9AC1}" type="slidenum">
              <a:rPr lang="en-US"/>
              <a:pPr/>
              <a:t>2</a:t>
            </a:fld>
            <a:endParaRPr lang="en-US"/>
          </a:p>
        </p:txBody>
      </p:sp>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754DA2-34C9-4320-B93C-ED39DD7A25DB}" type="slidenum">
              <a:rPr lang="en-US"/>
              <a:pPr/>
              <a:t>20</a:t>
            </a:fld>
            <a:endParaRPr lang="en-US"/>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948063-1428-412E-BC66-42D851A8AF3F}" type="slidenum">
              <a:rPr lang="en-US"/>
              <a:pPr/>
              <a:t>21</a:t>
            </a:fld>
            <a:endParaRPr lang="en-US"/>
          </a:p>
        </p:txBody>
      </p:sp>
      <p:sp>
        <p:nvSpPr>
          <p:cNvPr id="183298" name="Rectangle 2"/>
          <p:cNvSpPr>
            <a:spLocks noGrp="1" noRot="1" noChangeAspec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19080D-FE01-41E9-A032-E180C82723E4}" type="slidenum">
              <a:rPr lang="en-US"/>
              <a:pPr/>
              <a:t>22</a:t>
            </a:fld>
            <a:endParaRPr lang="en-US"/>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DFABCA-4A05-4AC1-8D36-06BB349C99A4}" type="slidenum">
              <a:rPr lang="en-US"/>
              <a:pPr/>
              <a:t>23</a:t>
            </a:fld>
            <a:endParaRPr lang="en-US"/>
          </a:p>
        </p:txBody>
      </p:sp>
      <p:sp>
        <p:nvSpPr>
          <p:cNvPr id="186370" name="Rectangle 2"/>
          <p:cNvSpPr>
            <a:spLocks noGrp="1" noRot="1" noChangeAspec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4F3B24-763A-448B-AF1D-2A3BC84558B1}" type="slidenum">
              <a:rPr lang="en-US"/>
              <a:pPr/>
              <a:t>24</a:t>
            </a:fld>
            <a:endParaRPr lang="en-US"/>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B62D58-6759-4425-8C17-6018EAE56878}" type="slidenum">
              <a:rPr lang="en-US"/>
              <a:pPr/>
              <a:t>25</a:t>
            </a:fld>
            <a:endParaRPr lang="en-US"/>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0527AD-6811-4C6E-93A7-3D3BF6034CF0}" type="slidenum">
              <a:rPr lang="en-US"/>
              <a:pPr/>
              <a:t>26</a:t>
            </a:fld>
            <a:endParaRPr lang="en-US"/>
          </a:p>
        </p:txBody>
      </p:sp>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32C359-5512-402C-ADE3-F6317B216E17}" type="slidenum">
              <a:rPr lang="en-US"/>
              <a:pPr/>
              <a:t>27</a:t>
            </a:fld>
            <a:endParaRPr lang="en-US"/>
          </a:p>
        </p:txBody>
      </p:sp>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D32249-002F-40A0-9BAF-7B6F29D2509D}" type="slidenum">
              <a:rPr lang="en-US"/>
              <a:pPr/>
              <a:t>28</a:t>
            </a:fld>
            <a:endParaRPr lang="en-US"/>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027B8B-6ACB-434A-938C-0F596D1324D1}" type="slidenum">
              <a:rPr lang="en-US"/>
              <a:pPr/>
              <a:t>29</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23188E-A913-4D1C-BD6D-E44AEA95B50A}" type="slidenum">
              <a:rPr lang="en-US"/>
              <a:pPr/>
              <a:t>3</a:t>
            </a:fld>
            <a:endParaRPr 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5A9723-D12E-463B-83AF-27301A5DF29F}" type="slidenum">
              <a:rPr lang="en-US"/>
              <a:pPr/>
              <a:t>30</a:t>
            </a:fld>
            <a:endParaRPr lang="en-US"/>
          </a:p>
        </p:txBody>
      </p:sp>
      <p:sp>
        <p:nvSpPr>
          <p:cNvPr id="191490" name="Rectangle 2"/>
          <p:cNvSpPr>
            <a:spLocks noGrp="1" noRot="1" noChangeAspect="1" noChangeArrowheads="1" noTextEdit="1"/>
          </p:cNvSpPr>
          <p:nvPr>
            <p:ph type="sldImg"/>
          </p:nvPr>
        </p:nvSpPr>
        <p:spPr>
          <a:ln/>
        </p:spPr>
      </p:sp>
      <p:sp>
        <p:nvSpPr>
          <p:cNvPr id="191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75AF13-33F9-4224-ABD4-90D3254E7A44}" type="slidenum">
              <a:rPr lang="en-US"/>
              <a:pPr/>
              <a:t>31</a:t>
            </a:fld>
            <a:endParaRPr lang="en-US"/>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630363-9FC3-43EF-9200-794698215D10}" type="slidenum">
              <a:rPr lang="en-US"/>
              <a:pPr/>
              <a:t>32</a:t>
            </a:fld>
            <a:endParaRPr lang="en-US"/>
          </a:p>
        </p:txBody>
      </p:sp>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FEF66D-FB49-4141-AB0D-7259E80703D2}" type="slidenum">
              <a:rPr lang="en-US"/>
              <a:pPr/>
              <a:t>33</a:t>
            </a:fld>
            <a:endParaRPr lang="en-US"/>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4D1812-C724-47CA-A6D5-DF7D131BBBC7}" type="slidenum">
              <a:rPr lang="en-US"/>
              <a:pPr/>
              <a:t>34</a:t>
            </a:fld>
            <a:endParaRPr lang="en-US"/>
          </a:p>
        </p:txBody>
      </p:sp>
      <p:sp>
        <p:nvSpPr>
          <p:cNvPr id="229378" name="Rectangle 2"/>
          <p:cNvSpPr>
            <a:spLocks noGrp="1" noRot="1" noChangeAspect="1"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B75B2D-1BC5-4713-8C1F-52A74046AC49}" type="slidenum">
              <a:rPr lang="en-US"/>
              <a:pPr/>
              <a:t>35</a:t>
            </a:fld>
            <a:endParaRPr lang="en-US"/>
          </a:p>
        </p:txBody>
      </p:sp>
      <p:sp>
        <p:nvSpPr>
          <p:cNvPr id="230402" name="Rectangle 2"/>
          <p:cNvSpPr>
            <a:spLocks noGrp="1" noRot="1" noChangeAspect="1" noChangeArrowheads="1" noTextEdit="1"/>
          </p:cNvSpPr>
          <p:nvPr>
            <p:ph type="sldImg"/>
          </p:nvPr>
        </p:nvSpPr>
        <p:spPr>
          <a:ln/>
        </p:spPr>
      </p:sp>
      <p:sp>
        <p:nvSpPr>
          <p:cNvPr id="230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0DBB90-59D7-40A4-BB31-B0815327562F}" type="slidenum">
              <a:rPr lang="en-US"/>
              <a:pPr/>
              <a:t>36</a:t>
            </a:fld>
            <a:endParaRPr lang="en-US"/>
          </a:p>
        </p:txBody>
      </p:sp>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6A56A2-8749-4B65-A110-8BDCD1E6C50C}" type="slidenum">
              <a:rPr lang="en-US"/>
              <a:pPr/>
              <a:t>37</a:t>
            </a:fld>
            <a:endParaRPr lang="en-US"/>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73DDFF-49D6-4554-8080-5DF6D3CD28BE}" type="slidenum">
              <a:rPr lang="en-US"/>
              <a:pPr/>
              <a:t>38</a:t>
            </a:fld>
            <a:endParaRPr lang="en-US"/>
          </a:p>
        </p:txBody>
      </p:sp>
      <p:sp>
        <p:nvSpPr>
          <p:cNvPr id="199682" name="Rectangle 2"/>
          <p:cNvSpPr>
            <a:spLocks noGrp="1" noRot="1" noChangeAspect="1" noChangeArrowheads="1" noTextEdit="1"/>
          </p:cNvSpPr>
          <p:nvPr>
            <p:ph type="sldImg"/>
          </p:nvPr>
        </p:nvSpPr>
        <p:spPr>
          <a:ln/>
        </p:spPr>
      </p:sp>
      <p:sp>
        <p:nvSpPr>
          <p:cNvPr id="199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7010C9-0EF7-492A-A624-D24C093B7954}" type="slidenum">
              <a:rPr lang="en-US"/>
              <a:pPr/>
              <a:t>39</a:t>
            </a:fld>
            <a:endParaRPr lang="en-US"/>
          </a:p>
        </p:txBody>
      </p:sp>
      <p:sp>
        <p:nvSpPr>
          <p:cNvPr id="197634" name="Rectangle 2"/>
          <p:cNvSpPr>
            <a:spLocks noGrp="1" noRot="1" noChangeAspect="1" noChangeArrowheads="1" noTextEdit="1"/>
          </p:cNvSpPr>
          <p:nvPr>
            <p:ph type="sldImg"/>
          </p:nvPr>
        </p:nvSpPr>
        <p:spPr>
          <a:ln/>
        </p:spPr>
      </p:sp>
      <p:sp>
        <p:nvSpPr>
          <p:cNvPr id="197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3410BB-B004-45E4-AB7A-64870832117B}" type="slidenum">
              <a:rPr lang="en-US"/>
              <a:pPr/>
              <a:t>4</a:t>
            </a:fld>
            <a:endParaRPr lang="en-US"/>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0A3B1B-B802-4BD0-9D9F-F2FEC88B8E5B}" type="slidenum">
              <a:rPr lang="en-US"/>
              <a:pPr/>
              <a:t>40</a:t>
            </a:fld>
            <a:endParaRPr lang="en-US"/>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A0FE11-86B2-4AEE-A07B-B2C5918661D8}" type="slidenum">
              <a:rPr lang="en-US"/>
              <a:pPr/>
              <a:t>41</a:t>
            </a:fld>
            <a:endParaRPr 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C994A9-CC85-4A2D-80F2-836AB7F35594}" type="slidenum">
              <a:rPr lang="en-US"/>
              <a:pPr/>
              <a:t>42</a:t>
            </a:fld>
            <a:endParaRPr lang="en-US"/>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FAD1B2-9B74-417E-9F74-AF0CC5173BE9}" type="slidenum">
              <a:rPr lang="en-US"/>
              <a:pPr/>
              <a:t>43</a:t>
            </a:fld>
            <a:endParaRPr lang="en-U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18E597-22E9-4328-A55D-718A2EF4F343}" type="slidenum">
              <a:rPr lang="en-US"/>
              <a:pPr/>
              <a:t>5</a:t>
            </a:fld>
            <a:endParaRPr lang="en-US"/>
          </a:p>
        </p:txBody>
      </p:sp>
      <p:sp>
        <p:nvSpPr>
          <p:cNvPr id="211970" name="Rectangle 2"/>
          <p:cNvSpPr>
            <a:spLocks noGrp="1" noRot="1" noChangeAspect="1" noChangeArrowheads="1" noTextEdit="1"/>
          </p:cNvSpPr>
          <p:nvPr>
            <p:ph type="sldImg"/>
          </p:nvPr>
        </p:nvSpPr>
        <p:spPr>
          <a:ln/>
        </p:spPr>
      </p:sp>
      <p:sp>
        <p:nvSpPr>
          <p:cNvPr id="211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0B39B8-7A26-475F-9DD7-AAF837022450}" type="slidenum">
              <a:rPr lang="en-US"/>
              <a:pPr/>
              <a:t>6</a:t>
            </a:fld>
            <a:endParaRPr lang="en-US"/>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9C5FF1-B6C1-41D9-A5FF-16B34D0DEDC4}" type="slidenum">
              <a:rPr lang="en-US"/>
              <a:pPr/>
              <a:t>7</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E09DB4-49FE-4539-A5EF-9DEA69612DE9}" type="slidenum">
              <a:rPr lang="en-US"/>
              <a:pPr/>
              <a:t>8</a:t>
            </a:fld>
            <a:endParaRPr lang="en-US"/>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FBB749-3BF7-4D48-B030-CF5C5C5BDEAA}" type="slidenum">
              <a:rPr lang="en-US"/>
              <a:pPr/>
              <a:t>9</a:t>
            </a:fld>
            <a:endParaRPr lang="en-US"/>
          </a:p>
        </p:txBody>
      </p:sp>
      <p:sp>
        <p:nvSpPr>
          <p:cNvPr id="171010" name="Rectangle 2"/>
          <p:cNvSpPr>
            <a:spLocks noGrp="1" noRot="1" noChangeAspec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7874" name="Group 2"/>
          <p:cNvGrpSpPr>
            <a:grpSpLocks/>
          </p:cNvGrpSpPr>
          <p:nvPr/>
        </p:nvGrpSpPr>
        <p:grpSpPr bwMode="auto">
          <a:xfrm>
            <a:off x="-6350" y="20638"/>
            <a:ext cx="9144000" cy="6858000"/>
            <a:chOff x="0" y="0"/>
            <a:chExt cx="5760" cy="4320"/>
          </a:xfrm>
        </p:grpSpPr>
        <p:sp>
          <p:nvSpPr>
            <p:cNvPr id="20787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20787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en-US"/>
            </a:p>
          </p:txBody>
        </p:sp>
      </p:grpSp>
      <p:sp>
        <p:nvSpPr>
          <p:cNvPr id="20787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207878" name="Group 6"/>
          <p:cNvGrpSpPr>
            <a:grpSpLocks/>
          </p:cNvGrpSpPr>
          <p:nvPr/>
        </p:nvGrpSpPr>
        <p:grpSpPr bwMode="auto">
          <a:xfrm>
            <a:off x="-1588" y="6034088"/>
            <a:ext cx="7845426" cy="850900"/>
            <a:chOff x="0" y="3792"/>
            <a:chExt cx="4942" cy="536"/>
          </a:xfrm>
        </p:grpSpPr>
        <p:sp>
          <p:nvSpPr>
            <p:cNvPr id="20787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en-US"/>
            </a:p>
          </p:txBody>
        </p:sp>
        <p:grpSp>
          <p:nvGrpSpPr>
            <p:cNvPr id="207880" name="Group 8"/>
            <p:cNvGrpSpPr>
              <a:grpSpLocks/>
            </p:cNvGrpSpPr>
            <p:nvPr userDrawn="1"/>
          </p:nvGrpSpPr>
          <p:grpSpPr bwMode="auto">
            <a:xfrm>
              <a:off x="2486" y="3792"/>
              <a:ext cx="2456" cy="536"/>
              <a:chOff x="2486" y="3792"/>
              <a:chExt cx="2456" cy="536"/>
            </a:xfrm>
          </p:grpSpPr>
          <p:sp>
            <p:nvSpPr>
              <p:cNvPr id="207881"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endParaRPr lang="en-US"/>
              </a:p>
            </p:txBody>
          </p:sp>
          <p:sp>
            <p:nvSpPr>
              <p:cNvPr id="207882"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en-US"/>
              </a:p>
            </p:txBody>
          </p:sp>
          <p:sp>
            <p:nvSpPr>
              <p:cNvPr id="207883"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en-US"/>
              </a:p>
            </p:txBody>
          </p:sp>
          <p:sp>
            <p:nvSpPr>
              <p:cNvPr id="207884"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en-US"/>
              </a:p>
            </p:txBody>
          </p:sp>
          <p:sp>
            <p:nvSpPr>
              <p:cNvPr id="207885"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en-US"/>
              </a:p>
            </p:txBody>
          </p:sp>
        </p:grpSp>
        <p:sp>
          <p:nvSpPr>
            <p:cNvPr id="207886"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en-US"/>
            </a:p>
          </p:txBody>
        </p:sp>
      </p:grpSp>
      <p:grpSp>
        <p:nvGrpSpPr>
          <p:cNvPr id="207887" name="Group 15"/>
          <p:cNvGrpSpPr>
            <a:grpSpLocks/>
          </p:cNvGrpSpPr>
          <p:nvPr/>
        </p:nvGrpSpPr>
        <p:grpSpPr bwMode="auto">
          <a:xfrm>
            <a:off x="627063" y="6021388"/>
            <a:ext cx="5684837" cy="849312"/>
            <a:chOff x="395" y="3793"/>
            <a:chExt cx="3581" cy="535"/>
          </a:xfrm>
        </p:grpSpPr>
        <p:sp>
          <p:nvSpPr>
            <p:cNvPr id="20788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en-US"/>
            </a:p>
          </p:txBody>
        </p:sp>
        <p:sp>
          <p:nvSpPr>
            <p:cNvPr id="20788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en-US"/>
            </a:p>
          </p:txBody>
        </p:sp>
        <p:sp>
          <p:nvSpPr>
            <p:cNvPr id="20789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en-US"/>
            </a:p>
          </p:txBody>
        </p:sp>
        <p:sp>
          <p:nvSpPr>
            <p:cNvPr id="20789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en-US"/>
            </a:p>
          </p:txBody>
        </p:sp>
        <p:sp>
          <p:nvSpPr>
            <p:cNvPr id="20789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en-US"/>
            </a:p>
          </p:txBody>
        </p:sp>
        <p:sp>
          <p:nvSpPr>
            <p:cNvPr id="20789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en-US"/>
            </a:p>
          </p:txBody>
        </p:sp>
      </p:grpSp>
      <p:sp>
        <p:nvSpPr>
          <p:cNvPr id="207894"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207895"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07896" name="Rectangle 24"/>
          <p:cNvSpPr>
            <a:spLocks noGrp="1" noChangeArrowheads="1"/>
          </p:cNvSpPr>
          <p:nvPr>
            <p:ph type="dt" sz="quarter" idx="2"/>
          </p:nvPr>
        </p:nvSpPr>
        <p:spPr/>
        <p:txBody>
          <a:bodyPr/>
          <a:lstStyle>
            <a:lvl1pPr>
              <a:defRPr/>
            </a:lvl1pPr>
          </a:lstStyle>
          <a:p>
            <a:endParaRPr lang="en-US"/>
          </a:p>
        </p:txBody>
      </p:sp>
      <p:sp>
        <p:nvSpPr>
          <p:cNvPr id="207897" name="Rectangle 25"/>
          <p:cNvSpPr>
            <a:spLocks noGrp="1" noChangeArrowheads="1"/>
          </p:cNvSpPr>
          <p:nvPr>
            <p:ph type="sldNum" sz="quarter" idx="4"/>
          </p:nvPr>
        </p:nvSpPr>
        <p:spPr/>
        <p:txBody>
          <a:bodyPr/>
          <a:lstStyle>
            <a:lvl1pPr>
              <a:defRPr/>
            </a:lvl1pPr>
          </a:lstStyle>
          <a:p>
            <a:fld id="{1BF34F2C-F64F-4B18-B842-79026D1C7A86}" type="slidenum">
              <a:rPr lang="en-US"/>
              <a:pPr/>
              <a:t>‹#›</a:t>
            </a:fld>
            <a:endParaRPr lang="en-US"/>
          </a:p>
        </p:txBody>
      </p:sp>
      <p:sp>
        <p:nvSpPr>
          <p:cNvPr id="207898" name="Rectangle 26"/>
          <p:cNvSpPr>
            <a:spLocks noGrp="1" noChangeArrowheads="1"/>
          </p:cNvSpPr>
          <p:nvPr>
            <p:ph type="ftr" sz="quarter" idx="3"/>
          </p:nvPr>
        </p:nvSpPr>
        <p:spPr/>
        <p:txBody>
          <a:bodyPr/>
          <a:lstStyle>
            <a:lvl1pPr>
              <a:defRPr/>
            </a:lvl1p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B8DDC24-7300-4C60-A643-0DA141D7C08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151C952-6D13-44B5-AEED-C8941C23D18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992425F-DC03-4898-B895-55F11C7D7AA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20A2060-760A-472C-93B6-A70DC023428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9C0D197-1E66-4280-9B9A-051D261A857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66F6AB9-99C9-4BBA-87BA-EE62E0A642D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5ED8C34-AB21-4E41-97B6-1E6E7B976E9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0EB90C1-6050-4913-85B0-60876EE3C35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941A6CD-097B-4496-A953-8E014F7A8D2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E81BFD3-CA56-45AA-B658-57AEED413B5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206850" name="Group 2"/>
          <p:cNvGrpSpPr>
            <a:grpSpLocks/>
          </p:cNvGrpSpPr>
          <p:nvPr/>
        </p:nvGrpSpPr>
        <p:grpSpPr bwMode="auto">
          <a:xfrm>
            <a:off x="0" y="0"/>
            <a:ext cx="9144000" cy="6858000"/>
            <a:chOff x="0" y="0"/>
            <a:chExt cx="5760" cy="4320"/>
          </a:xfrm>
        </p:grpSpPr>
        <p:sp>
          <p:nvSpPr>
            <p:cNvPr id="206851"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206852"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en-US"/>
            </a:p>
          </p:txBody>
        </p:sp>
      </p:grpSp>
      <p:sp>
        <p:nvSpPr>
          <p:cNvPr id="206853"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206854" name="Group 6"/>
          <p:cNvGrpSpPr>
            <a:grpSpLocks/>
          </p:cNvGrpSpPr>
          <p:nvPr/>
        </p:nvGrpSpPr>
        <p:grpSpPr bwMode="auto">
          <a:xfrm>
            <a:off x="0" y="6019800"/>
            <a:ext cx="7848600" cy="857250"/>
            <a:chOff x="0" y="3792"/>
            <a:chExt cx="4944" cy="540"/>
          </a:xfrm>
        </p:grpSpPr>
        <p:sp>
          <p:nvSpPr>
            <p:cNvPr id="206855"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en-US"/>
            </a:p>
          </p:txBody>
        </p:sp>
        <p:grpSp>
          <p:nvGrpSpPr>
            <p:cNvPr id="206856" name="Group 8"/>
            <p:cNvGrpSpPr>
              <a:grpSpLocks/>
            </p:cNvGrpSpPr>
            <p:nvPr userDrawn="1"/>
          </p:nvGrpSpPr>
          <p:grpSpPr bwMode="auto">
            <a:xfrm>
              <a:off x="2486" y="3792"/>
              <a:ext cx="2458" cy="540"/>
              <a:chOff x="2486" y="3792"/>
              <a:chExt cx="2458" cy="540"/>
            </a:xfrm>
          </p:grpSpPr>
          <p:sp>
            <p:nvSpPr>
              <p:cNvPr id="206857"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en-US"/>
              </a:p>
            </p:txBody>
          </p:sp>
          <p:sp>
            <p:nvSpPr>
              <p:cNvPr id="206858"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en-US"/>
              </a:p>
            </p:txBody>
          </p:sp>
          <p:sp>
            <p:nvSpPr>
              <p:cNvPr id="206859"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en-US"/>
              </a:p>
            </p:txBody>
          </p:sp>
          <p:sp>
            <p:nvSpPr>
              <p:cNvPr id="206860"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en-US"/>
              </a:p>
            </p:txBody>
          </p:sp>
          <p:sp>
            <p:nvSpPr>
              <p:cNvPr id="206861"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en-US"/>
              </a:p>
            </p:txBody>
          </p:sp>
        </p:grpSp>
        <p:sp>
          <p:nvSpPr>
            <p:cNvPr id="206862"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en-US"/>
            </a:p>
          </p:txBody>
        </p:sp>
      </p:grpSp>
      <p:grpSp>
        <p:nvGrpSpPr>
          <p:cNvPr id="206863" name="Group 15"/>
          <p:cNvGrpSpPr>
            <a:grpSpLocks/>
          </p:cNvGrpSpPr>
          <p:nvPr/>
        </p:nvGrpSpPr>
        <p:grpSpPr bwMode="auto">
          <a:xfrm>
            <a:off x="627063" y="6021388"/>
            <a:ext cx="5684837" cy="849312"/>
            <a:chOff x="395" y="3793"/>
            <a:chExt cx="3581" cy="535"/>
          </a:xfrm>
        </p:grpSpPr>
        <p:sp>
          <p:nvSpPr>
            <p:cNvPr id="206864"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en-US"/>
            </a:p>
          </p:txBody>
        </p:sp>
        <p:sp>
          <p:nvSpPr>
            <p:cNvPr id="206865"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en-US"/>
            </a:p>
          </p:txBody>
        </p:sp>
        <p:sp>
          <p:nvSpPr>
            <p:cNvPr id="206866"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en-US"/>
            </a:p>
          </p:txBody>
        </p:sp>
        <p:sp>
          <p:nvSpPr>
            <p:cNvPr id="206867"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en-US"/>
            </a:p>
          </p:txBody>
        </p:sp>
        <p:sp>
          <p:nvSpPr>
            <p:cNvPr id="206868"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en-US"/>
            </a:p>
          </p:txBody>
        </p:sp>
        <p:sp>
          <p:nvSpPr>
            <p:cNvPr id="206869"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en-US"/>
            </a:p>
          </p:txBody>
        </p:sp>
      </p:grpSp>
      <p:sp>
        <p:nvSpPr>
          <p:cNvPr id="206870"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687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6872"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206873"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206874"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D126EE47-B577-46E9-BC1E-310A9DA66E8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tx2"/>
        </a:buClr>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ctrTitle"/>
          </p:nvPr>
        </p:nvSpPr>
        <p:spPr/>
        <p:txBody>
          <a:bodyPr/>
          <a:lstStyle/>
          <a:p>
            <a:r>
              <a:rPr lang="en-US" b="1">
                <a:solidFill>
                  <a:schemeClr val="tx1"/>
                </a:solidFill>
              </a:rPr>
              <a:t>FINDING THE LOVE OF YOUR LIFE</a:t>
            </a:r>
          </a:p>
        </p:txBody>
      </p:sp>
      <p:sp>
        <p:nvSpPr>
          <p:cNvPr id="136195" name="Rectangle 3"/>
          <p:cNvSpPr>
            <a:spLocks noGrp="1" noChangeArrowheads="1"/>
          </p:cNvSpPr>
          <p:nvPr>
            <p:ph type="subTitle" idx="1"/>
          </p:nvPr>
        </p:nvSpPr>
        <p:spPr/>
        <p:txBody>
          <a:bodyPr/>
          <a:lstStyle/>
          <a:p>
            <a:pPr>
              <a:lnSpc>
                <a:spcPct val="90000"/>
              </a:lnSpc>
            </a:pPr>
            <a:r>
              <a:rPr lang="en-US" i="1"/>
              <a:t>“Marriage is like a mine field.  Don’t wander in unless you damn well know where the mines are.”</a:t>
            </a:r>
            <a:r>
              <a:rPr lang="en-US"/>
              <a:t/>
            </a:r>
            <a:br>
              <a:rPr lang="en-US"/>
            </a:b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animEffect transition="in" filter="dissolve">
                                      <p:cBhvr>
                                        <p:cTn id="7" dur="500"/>
                                        <p:tgtEl>
                                          <p:spTgt spid="136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endParaRPr lang="en-US"/>
          </a:p>
        </p:txBody>
      </p:sp>
      <p:sp>
        <p:nvSpPr>
          <p:cNvPr id="208899" name="Rectangle 3"/>
          <p:cNvSpPr>
            <a:spLocks noGrp="1" noChangeArrowheads="1"/>
          </p:cNvSpPr>
          <p:nvPr>
            <p:ph type="body" idx="1"/>
          </p:nvPr>
        </p:nvSpPr>
        <p:spPr/>
        <p:txBody>
          <a:bodyPr/>
          <a:lstStyle/>
          <a:p>
            <a:pPr algn="ctr">
              <a:buFontTx/>
              <a:buNone/>
            </a:pPr>
            <a:endParaRPr lang="en-US" sz="4400" b="1">
              <a:effectLst>
                <a:outerShdw blurRad="38100" dist="38100" dir="2700000" algn="tl">
                  <a:srgbClr val="000000"/>
                </a:outerShdw>
              </a:effectLst>
            </a:endParaRPr>
          </a:p>
          <a:p>
            <a:pPr algn="ctr">
              <a:buFontTx/>
              <a:buNone/>
            </a:pPr>
            <a:r>
              <a:rPr lang="en-US" sz="4400" b="1">
                <a:effectLst>
                  <a:outerShdw blurRad="38100" dist="38100" dir="2700000" algn="tl">
                    <a:srgbClr val="000000"/>
                  </a:outerShdw>
                </a:effectLst>
              </a:rPr>
              <a:t>Who is the right person for me? </a:t>
            </a:r>
          </a:p>
          <a:p>
            <a:pPr algn="ctr">
              <a:buFontTx/>
              <a:buNone/>
            </a:pPr>
            <a:endParaRPr lang="en-US" sz="4400" b="1">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208899">
                                            <p:txEl>
                                              <p:pRg st="1" end="1"/>
                                            </p:txEl>
                                          </p:spTgt>
                                        </p:tgtEl>
                                        <p:attrNameLst>
                                          <p:attrName>style.visibility</p:attrName>
                                        </p:attrNameLst>
                                      </p:cBhvr>
                                      <p:to>
                                        <p:strVal val="visible"/>
                                      </p:to>
                                    </p:set>
                                    <p:animScale>
                                      <p:cBhvr>
                                        <p:cTn id="7" dur="1000" decel="50000" fill="hold">
                                          <p:stCondLst>
                                            <p:cond delay="0"/>
                                          </p:stCondLst>
                                        </p:cTn>
                                        <p:tgtEl>
                                          <p:spTgt spid="208899">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08899">
                                            <p:txEl>
                                              <p:pRg st="1" end="1"/>
                                            </p:txEl>
                                          </p:spTgt>
                                        </p:tgtEl>
                                        <p:attrNameLst>
                                          <p:attrName>ppt_x</p:attrName>
                                          <p:attrName>ppt_y</p:attrName>
                                        </p:attrNameLst>
                                      </p:cBhvr>
                                    </p:animMotion>
                                    <p:animEffect transition="in" filter="fade">
                                      <p:cBhvr>
                                        <p:cTn id="9" dur="1000"/>
                                        <p:tgtEl>
                                          <p:spTgt spid="208899">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mph" presetSubtype="0" fill="hold" nodeType="clickEffect">
                                  <p:stCondLst>
                                    <p:cond delay="0"/>
                                  </p:stCondLst>
                                  <p:childTnLst>
                                    <p:animScale>
                                      <p:cBhvr>
                                        <p:cTn id="13" dur="2000" fill="hold"/>
                                        <p:tgtEl>
                                          <p:spTgt spid="208899">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b="1">
                <a:solidFill>
                  <a:schemeClr val="tx1"/>
                </a:solidFill>
              </a:rPr>
              <a:t>What to look for when choosing a mate...</a:t>
            </a:r>
            <a:endParaRPr lang="en-US"/>
          </a:p>
        </p:txBody>
      </p:sp>
      <p:sp>
        <p:nvSpPr>
          <p:cNvPr id="53251" name="Rectangle 3"/>
          <p:cNvSpPr>
            <a:spLocks noGrp="1" noChangeArrowheads="1"/>
          </p:cNvSpPr>
          <p:nvPr>
            <p:ph type="body" idx="1"/>
          </p:nvPr>
        </p:nvSpPr>
        <p:spPr/>
        <p:txBody>
          <a:bodyPr/>
          <a:lstStyle/>
          <a:p>
            <a:endParaRPr lang="en-US" sz="2800"/>
          </a:p>
          <a:p>
            <a:endParaRPr lang="en-US" sz="2800"/>
          </a:p>
          <a:p>
            <a:r>
              <a:rPr lang="en-US" sz="2800" b="1">
                <a:effectLst>
                  <a:outerShdw blurRad="38100" dist="38100" dir="2700000" algn="tl">
                    <a:srgbClr val="000000"/>
                  </a:outerShdw>
                </a:effectLst>
              </a:rPr>
              <a:t>Ten principles that will help you choose “wisely”</a:t>
            </a:r>
          </a:p>
          <a:p>
            <a:endParaRPr lang="en-US" sz="2800" b="1">
              <a:effectLst>
                <a:outerShdw blurRad="38100" dist="38100" dir="2700000" algn="tl">
                  <a:srgbClr val="000000"/>
                </a:outerShdw>
              </a:effectLst>
            </a:endParaRPr>
          </a:p>
          <a:p>
            <a:r>
              <a:rPr lang="en-US" sz="2800" b="1">
                <a:effectLst>
                  <a:outerShdw blurRad="38100" dist="38100" dir="2700000" algn="tl">
                    <a:srgbClr val="000000"/>
                  </a:outerShdw>
                </a:effectLst>
              </a:rPr>
              <a:t>From the book, “Finding the Love of Your Life” by Neil Clark Warren, PhD.</a:t>
            </a:r>
          </a:p>
          <a:p>
            <a:endParaRPr lang="en-US" sz="2800" b="1">
              <a:effectLst>
                <a:outerShdw blurRad="38100" dist="38100" dir="2700000" algn="tl">
                  <a:srgbClr val="000000"/>
                </a:outerShdw>
              </a:effectLst>
            </a:endParaRPr>
          </a:p>
          <a:p>
            <a:pPr algn="ctr">
              <a:buFontTx/>
              <a:buNone/>
            </a:pPr>
            <a:r>
              <a:rPr lang="en-US" sz="2800" b="1">
                <a:effectLst>
                  <a:outerShdw blurRad="38100" dist="38100" dir="2700000" algn="tl">
                    <a:srgbClr val="000000"/>
                  </a:outerShdw>
                </a:effectLst>
              </a:rPr>
              <a:t>(Founder of eHarmony.com)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Scale>
                                      <p:cBhvr>
                                        <p:cTn id="7" dur="1000" decel="50000" fill="hold">
                                          <p:stCondLst>
                                            <p:cond delay="0"/>
                                          </p:stCondLst>
                                        </p:cTn>
                                        <p:tgtEl>
                                          <p:spTgt spid="5325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53250"/>
                                        </p:tgtEl>
                                        <p:attrNameLst>
                                          <p:attrName>ppt_x</p:attrName>
                                          <p:attrName>ppt_y</p:attrName>
                                        </p:attrNameLst>
                                      </p:cBhvr>
                                    </p:animMotion>
                                    <p:animEffect transition="in" filter="fade">
                                      <p:cBhvr>
                                        <p:cTn id="9" dur="1000"/>
                                        <p:tgtEl>
                                          <p:spTgt spid="53250"/>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53251">
                                            <p:txEl>
                                              <p:pRg st="2" end="2"/>
                                            </p:txEl>
                                          </p:spTgt>
                                        </p:tgtEl>
                                        <p:attrNameLst>
                                          <p:attrName>style.visibility</p:attrName>
                                        </p:attrNameLst>
                                      </p:cBhvr>
                                      <p:to>
                                        <p:strVal val="visible"/>
                                      </p:to>
                                    </p:set>
                                    <p:anim calcmode="lin" valueType="num">
                                      <p:cBhvr>
                                        <p:cTn id="14" dur="500" fill="hold"/>
                                        <p:tgtEl>
                                          <p:spTgt spid="53251">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53251">
                                            <p:txEl>
                                              <p:pRg st="2" end="2"/>
                                            </p:txEl>
                                          </p:spTgt>
                                        </p:tgtEl>
                                        <p:attrNameLst>
                                          <p:attrName>ppt_h</p:attrName>
                                        </p:attrNameLst>
                                      </p:cBhvr>
                                      <p:tavLst>
                                        <p:tav tm="0">
                                          <p:val>
                                            <p:fltVal val="0"/>
                                          </p:val>
                                        </p:tav>
                                        <p:tav tm="100000">
                                          <p:val>
                                            <p:strVal val="#ppt_h"/>
                                          </p:val>
                                        </p:tav>
                                      </p:tavLst>
                                    </p:anim>
                                    <p:anim calcmode="lin" valueType="num">
                                      <p:cBhvr>
                                        <p:cTn id="16" dur="500" fill="hold"/>
                                        <p:tgtEl>
                                          <p:spTgt spid="53251">
                                            <p:txEl>
                                              <p:pRg st="2" end="2"/>
                                            </p:txEl>
                                          </p:spTgt>
                                        </p:tgtEl>
                                        <p:attrNameLst>
                                          <p:attrName>style.rotation</p:attrName>
                                        </p:attrNameLst>
                                      </p:cBhvr>
                                      <p:tavLst>
                                        <p:tav tm="0">
                                          <p:val>
                                            <p:fltVal val="360"/>
                                          </p:val>
                                        </p:tav>
                                        <p:tav tm="100000">
                                          <p:val>
                                            <p:fltVal val="0"/>
                                          </p:val>
                                        </p:tav>
                                      </p:tavLst>
                                    </p:anim>
                                    <p:animEffect transition="in" filter="fade">
                                      <p:cBhvr>
                                        <p:cTn id="17" dur="500"/>
                                        <p:tgtEl>
                                          <p:spTgt spid="53251">
                                            <p:txEl>
                                              <p:pRg st="2" end="2"/>
                                            </p:txEl>
                                          </p:spTgt>
                                        </p:tgtEl>
                                      </p:cBhvr>
                                    </p:animEffect>
                                  </p:childTnLst>
                                </p:cTn>
                              </p:par>
                              <p:par>
                                <p:cTn id="18" presetID="49" presetClass="entr" presetSubtype="0" decel="100000" fill="hold" nodeType="withEffect">
                                  <p:stCondLst>
                                    <p:cond delay="0"/>
                                  </p:stCondLst>
                                  <p:childTnLst>
                                    <p:set>
                                      <p:cBhvr>
                                        <p:cTn id="19" dur="1" fill="hold">
                                          <p:stCondLst>
                                            <p:cond delay="0"/>
                                          </p:stCondLst>
                                        </p:cTn>
                                        <p:tgtEl>
                                          <p:spTgt spid="53251">
                                            <p:txEl>
                                              <p:pRg st="4" end="4"/>
                                            </p:txEl>
                                          </p:spTgt>
                                        </p:tgtEl>
                                        <p:attrNameLst>
                                          <p:attrName>style.visibility</p:attrName>
                                        </p:attrNameLst>
                                      </p:cBhvr>
                                      <p:to>
                                        <p:strVal val="visible"/>
                                      </p:to>
                                    </p:set>
                                    <p:anim calcmode="lin" valueType="num">
                                      <p:cBhvr>
                                        <p:cTn id="20" dur="500" fill="hold"/>
                                        <p:tgtEl>
                                          <p:spTgt spid="53251">
                                            <p:txEl>
                                              <p:pRg st="4" end="4"/>
                                            </p:txEl>
                                          </p:spTgt>
                                        </p:tgtEl>
                                        <p:attrNameLst>
                                          <p:attrName>ppt_w</p:attrName>
                                        </p:attrNameLst>
                                      </p:cBhvr>
                                      <p:tavLst>
                                        <p:tav tm="0">
                                          <p:val>
                                            <p:fltVal val="0"/>
                                          </p:val>
                                        </p:tav>
                                        <p:tav tm="100000">
                                          <p:val>
                                            <p:strVal val="#ppt_w"/>
                                          </p:val>
                                        </p:tav>
                                      </p:tavLst>
                                    </p:anim>
                                    <p:anim calcmode="lin" valueType="num">
                                      <p:cBhvr>
                                        <p:cTn id="21" dur="500" fill="hold"/>
                                        <p:tgtEl>
                                          <p:spTgt spid="53251">
                                            <p:txEl>
                                              <p:pRg st="4" end="4"/>
                                            </p:txEl>
                                          </p:spTgt>
                                        </p:tgtEl>
                                        <p:attrNameLst>
                                          <p:attrName>ppt_h</p:attrName>
                                        </p:attrNameLst>
                                      </p:cBhvr>
                                      <p:tavLst>
                                        <p:tav tm="0">
                                          <p:val>
                                            <p:fltVal val="0"/>
                                          </p:val>
                                        </p:tav>
                                        <p:tav tm="100000">
                                          <p:val>
                                            <p:strVal val="#ppt_h"/>
                                          </p:val>
                                        </p:tav>
                                      </p:tavLst>
                                    </p:anim>
                                    <p:anim calcmode="lin" valueType="num">
                                      <p:cBhvr>
                                        <p:cTn id="22" dur="500" fill="hold"/>
                                        <p:tgtEl>
                                          <p:spTgt spid="53251">
                                            <p:txEl>
                                              <p:pRg st="4" end="4"/>
                                            </p:txEl>
                                          </p:spTgt>
                                        </p:tgtEl>
                                        <p:attrNameLst>
                                          <p:attrName>style.rotation</p:attrName>
                                        </p:attrNameLst>
                                      </p:cBhvr>
                                      <p:tavLst>
                                        <p:tav tm="0">
                                          <p:val>
                                            <p:fltVal val="360"/>
                                          </p:val>
                                        </p:tav>
                                        <p:tav tm="100000">
                                          <p:val>
                                            <p:fltVal val="0"/>
                                          </p:val>
                                        </p:tav>
                                      </p:tavLst>
                                    </p:anim>
                                    <p:animEffect transition="in" filter="fade">
                                      <p:cBhvr>
                                        <p:cTn id="23" dur="500"/>
                                        <p:tgtEl>
                                          <p:spTgt spid="53251">
                                            <p:txEl>
                                              <p:pRg st="4" end="4"/>
                                            </p:txEl>
                                          </p:spTgt>
                                        </p:tgtEl>
                                      </p:cBhvr>
                                    </p:animEffect>
                                  </p:childTnLst>
                                </p:cTn>
                              </p:par>
                              <p:par>
                                <p:cTn id="24" presetID="49" presetClass="entr" presetSubtype="0" decel="100000" fill="hold" nodeType="withEffect">
                                  <p:stCondLst>
                                    <p:cond delay="0"/>
                                  </p:stCondLst>
                                  <p:childTnLst>
                                    <p:set>
                                      <p:cBhvr>
                                        <p:cTn id="25" dur="1" fill="hold">
                                          <p:stCondLst>
                                            <p:cond delay="0"/>
                                          </p:stCondLst>
                                        </p:cTn>
                                        <p:tgtEl>
                                          <p:spTgt spid="53251">
                                            <p:txEl>
                                              <p:pRg st="6" end="6"/>
                                            </p:txEl>
                                          </p:spTgt>
                                        </p:tgtEl>
                                        <p:attrNameLst>
                                          <p:attrName>style.visibility</p:attrName>
                                        </p:attrNameLst>
                                      </p:cBhvr>
                                      <p:to>
                                        <p:strVal val="visible"/>
                                      </p:to>
                                    </p:set>
                                    <p:anim calcmode="lin" valueType="num">
                                      <p:cBhvr>
                                        <p:cTn id="26" dur="500" fill="hold"/>
                                        <p:tgtEl>
                                          <p:spTgt spid="53251">
                                            <p:txEl>
                                              <p:pRg st="6" end="6"/>
                                            </p:txEl>
                                          </p:spTgt>
                                        </p:tgtEl>
                                        <p:attrNameLst>
                                          <p:attrName>ppt_w</p:attrName>
                                        </p:attrNameLst>
                                      </p:cBhvr>
                                      <p:tavLst>
                                        <p:tav tm="0">
                                          <p:val>
                                            <p:fltVal val="0"/>
                                          </p:val>
                                        </p:tav>
                                        <p:tav tm="100000">
                                          <p:val>
                                            <p:strVal val="#ppt_w"/>
                                          </p:val>
                                        </p:tav>
                                      </p:tavLst>
                                    </p:anim>
                                    <p:anim calcmode="lin" valueType="num">
                                      <p:cBhvr>
                                        <p:cTn id="27" dur="500" fill="hold"/>
                                        <p:tgtEl>
                                          <p:spTgt spid="53251">
                                            <p:txEl>
                                              <p:pRg st="6" end="6"/>
                                            </p:txEl>
                                          </p:spTgt>
                                        </p:tgtEl>
                                        <p:attrNameLst>
                                          <p:attrName>ppt_h</p:attrName>
                                        </p:attrNameLst>
                                      </p:cBhvr>
                                      <p:tavLst>
                                        <p:tav tm="0">
                                          <p:val>
                                            <p:fltVal val="0"/>
                                          </p:val>
                                        </p:tav>
                                        <p:tav tm="100000">
                                          <p:val>
                                            <p:strVal val="#ppt_h"/>
                                          </p:val>
                                        </p:tav>
                                      </p:tavLst>
                                    </p:anim>
                                    <p:anim calcmode="lin" valueType="num">
                                      <p:cBhvr>
                                        <p:cTn id="28" dur="500" fill="hold"/>
                                        <p:tgtEl>
                                          <p:spTgt spid="53251">
                                            <p:txEl>
                                              <p:pRg st="6" end="6"/>
                                            </p:txEl>
                                          </p:spTgt>
                                        </p:tgtEl>
                                        <p:attrNameLst>
                                          <p:attrName>style.rotation</p:attrName>
                                        </p:attrNameLst>
                                      </p:cBhvr>
                                      <p:tavLst>
                                        <p:tav tm="0">
                                          <p:val>
                                            <p:fltVal val="360"/>
                                          </p:val>
                                        </p:tav>
                                        <p:tav tm="100000">
                                          <p:val>
                                            <p:fltVal val="0"/>
                                          </p:val>
                                        </p:tav>
                                      </p:tavLst>
                                    </p:anim>
                                    <p:animEffect transition="in" filter="fade">
                                      <p:cBhvr>
                                        <p:cTn id="29" dur="500"/>
                                        <p:tgtEl>
                                          <p:spTgt spid="5325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b="1">
                <a:solidFill>
                  <a:schemeClr val="tx1"/>
                </a:solidFill>
              </a:rPr>
              <a:t>Principle One	</a:t>
            </a:r>
            <a:endParaRPr lang="en-US"/>
          </a:p>
        </p:txBody>
      </p:sp>
      <p:sp>
        <p:nvSpPr>
          <p:cNvPr id="59395" name="Rectangle 3"/>
          <p:cNvSpPr>
            <a:spLocks noGrp="1" noChangeArrowheads="1"/>
          </p:cNvSpPr>
          <p:nvPr>
            <p:ph type="body" idx="1"/>
          </p:nvPr>
        </p:nvSpPr>
        <p:spPr/>
        <p:txBody>
          <a:bodyPr/>
          <a:lstStyle/>
          <a:p>
            <a:r>
              <a:rPr lang="en-US" b="1">
                <a:effectLst>
                  <a:outerShdw blurRad="38100" dist="38100" dir="2700000" algn="tl">
                    <a:srgbClr val="000000"/>
                  </a:outerShdw>
                </a:effectLst>
              </a:rPr>
              <a:t>“Eliminate the seven deadly mate selection errors.”</a:t>
            </a:r>
          </a:p>
          <a:p>
            <a:endParaRPr lang="en-US" b="1">
              <a:effectLst>
                <a:outerShdw blurRad="38100" dist="38100" dir="2700000" algn="tl">
                  <a:srgbClr val="000000"/>
                </a:outerShdw>
              </a:effectLst>
            </a:endParaRPr>
          </a:p>
          <a:p>
            <a:r>
              <a:rPr lang="en-US" b="1">
                <a:effectLst>
                  <a:outerShdw blurRad="38100" dist="38100" dir="2700000" algn="tl">
                    <a:srgbClr val="000000"/>
                  </a:outerShdw>
                </a:effectLst>
              </a:rPr>
              <a:t>These seven errors are: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Scale>
                                      <p:cBhvr>
                                        <p:cTn id="7" dur="1000" decel="50000" fill="hold">
                                          <p:stCondLst>
                                            <p:cond delay="0"/>
                                          </p:stCondLst>
                                        </p:cTn>
                                        <p:tgtEl>
                                          <p:spTgt spid="5939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59394"/>
                                        </p:tgtEl>
                                        <p:attrNameLst>
                                          <p:attrName>ppt_x</p:attrName>
                                          <p:attrName>ppt_y</p:attrName>
                                        </p:attrNameLst>
                                      </p:cBhvr>
                                    </p:animMotion>
                                    <p:animEffect transition="in" filter="fade">
                                      <p:cBhvr>
                                        <p:cTn id="9" dur="1000"/>
                                        <p:tgtEl>
                                          <p:spTgt spid="5939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9395">
                                            <p:txEl>
                                              <p:pRg st="0" end="0"/>
                                            </p:txEl>
                                          </p:spTgt>
                                        </p:tgtEl>
                                        <p:attrNameLst>
                                          <p:attrName>style.visibility</p:attrName>
                                        </p:attrNameLst>
                                      </p:cBhvr>
                                      <p:to>
                                        <p:strVal val="visible"/>
                                      </p:to>
                                    </p:set>
                                    <p:anim calcmode="lin" valueType="num">
                                      <p:cBhvr additive="base">
                                        <p:cTn id="14" dur="5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9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nodeType="clickEffect">
                                  <p:stCondLst>
                                    <p:cond delay="0"/>
                                  </p:stCondLst>
                                  <p:childTnLst>
                                    <p:set>
                                      <p:cBhvr>
                                        <p:cTn id="19" dur="1" fill="hold">
                                          <p:stCondLst>
                                            <p:cond delay="0"/>
                                          </p:stCondLst>
                                        </p:cTn>
                                        <p:tgtEl>
                                          <p:spTgt spid="59395">
                                            <p:txEl>
                                              <p:pRg st="2" end="2"/>
                                            </p:txEl>
                                          </p:spTgt>
                                        </p:tgtEl>
                                        <p:attrNameLst>
                                          <p:attrName>style.visibility</p:attrName>
                                        </p:attrNameLst>
                                      </p:cBhvr>
                                      <p:to>
                                        <p:strVal val="visible"/>
                                      </p:to>
                                    </p:set>
                                    <p:animEffect transition="in" filter="fade">
                                      <p:cBhvr>
                                        <p:cTn id="20" dur="2000"/>
                                        <p:tgtEl>
                                          <p:spTgt spid="59395">
                                            <p:txEl>
                                              <p:pRg st="2" end="2"/>
                                            </p:txEl>
                                          </p:spTgt>
                                        </p:tgtEl>
                                      </p:cBhvr>
                                    </p:animEffect>
                                    <p:anim calcmode="lin" valueType="num">
                                      <p:cBhvr>
                                        <p:cTn id="21" dur="2000" fill="hold"/>
                                        <p:tgtEl>
                                          <p:spTgt spid="59395">
                                            <p:txEl>
                                              <p:pRg st="2" end="2"/>
                                            </p:txEl>
                                          </p:spTgt>
                                        </p:tgtEl>
                                        <p:attrNameLst>
                                          <p:attrName>style.rotation</p:attrName>
                                        </p:attrNameLst>
                                      </p:cBhvr>
                                      <p:tavLst>
                                        <p:tav tm="0">
                                          <p:val>
                                            <p:fltVal val="720"/>
                                          </p:val>
                                        </p:tav>
                                        <p:tav tm="100000">
                                          <p:val>
                                            <p:fltVal val="0"/>
                                          </p:val>
                                        </p:tav>
                                      </p:tavLst>
                                    </p:anim>
                                    <p:anim calcmode="lin" valueType="num">
                                      <p:cBhvr>
                                        <p:cTn id="22" dur="2000" fill="hold"/>
                                        <p:tgtEl>
                                          <p:spTgt spid="59395">
                                            <p:txEl>
                                              <p:pRg st="2" end="2"/>
                                            </p:txEl>
                                          </p:spTgt>
                                        </p:tgtEl>
                                        <p:attrNameLst>
                                          <p:attrName>ppt_h</p:attrName>
                                        </p:attrNameLst>
                                      </p:cBhvr>
                                      <p:tavLst>
                                        <p:tav tm="0">
                                          <p:val>
                                            <p:fltVal val="0"/>
                                          </p:val>
                                        </p:tav>
                                        <p:tav tm="100000">
                                          <p:val>
                                            <p:strVal val="#ppt_h"/>
                                          </p:val>
                                        </p:tav>
                                      </p:tavLst>
                                    </p:anim>
                                    <p:anim calcmode="lin" valueType="num">
                                      <p:cBhvr>
                                        <p:cTn id="23" dur="2000" fill="hold"/>
                                        <p:tgtEl>
                                          <p:spTgt spid="59395">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b="1"/>
              <a:t># 1.  Don’t get married too quickly.</a:t>
            </a:r>
          </a:p>
        </p:txBody>
      </p:sp>
      <p:sp>
        <p:nvSpPr>
          <p:cNvPr id="61443" name="Rectangle 3"/>
          <p:cNvSpPr>
            <a:spLocks noGrp="1" noChangeArrowheads="1"/>
          </p:cNvSpPr>
          <p:nvPr>
            <p:ph type="body" idx="1"/>
          </p:nvPr>
        </p:nvSpPr>
        <p:spPr/>
        <p:txBody>
          <a:bodyPr/>
          <a:lstStyle/>
          <a:p>
            <a:endParaRPr lang="en-US"/>
          </a:p>
          <a:p>
            <a:r>
              <a:rPr lang="en-US" b="1">
                <a:effectLst>
                  <a:outerShdw blurRad="38100" dist="38100" dir="2700000" algn="tl">
                    <a:srgbClr val="000000"/>
                  </a:outerShdw>
                </a:effectLst>
              </a:rPr>
              <a:t>Longer courtships produce consistently healthier marriages.</a:t>
            </a:r>
          </a:p>
          <a:p>
            <a:r>
              <a:rPr lang="en-US" b="1">
                <a:effectLst>
                  <a:outerShdw blurRad="38100" dist="38100" dir="2700000" algn="tl">
                    <a:srgbClr val="000000"/>
                  </a:outerShdw>
                </a:effectLst>
              </a:rPr>
              <a:t>18-24 months is generally a solid foundation for marriage (not cohabitation)</a:t>
            </a:r>
          </a:p>
          <a:p>
            <a:endParaRPr lang="en-US" b="1">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fade">
                                      <p:cBhvr>
                                        <p:cTn id="7" dur="2000"/>
                                        <p:tgtEl>
                                          <p:spTgt spid="61442"/>
                                        </p:tgtEl>
                                      </p:cBhvr>
                                    </p:animEffect>
                                    <p:anim calcmode="lin" valueType="num">
                                      <p:cBhvr>
                                        <p:cTn id="8" dur="2000" fill="hold"/>
                                        <p:tgtEl>
                                          <p:spTgt spid="61442"/>
                                        </p:tgtEl>
                                        <p:attrNameLst>
                                          <p:attrName>style.rotation</p:attrName>
                                        </p:attrNameLst>
                                      </p:cBhvr>
                                      <p:tavLst>
                                        <p:tav tm="0">
                                          <p:val>
                                            <p:fltVal val="720"/>
                                          </p:val>
                                        </p:tav>
                                        <p:tav tm="100000">
                                          <p:val>
                                            <p:fltVal val="0"/>
                                          </p:val>
                                        </p:tav>
                                      </p:tavLst>
                                    </p:anim>
                                    <p:anim calcmode="lin" valueType="num">
                                      <p:cBhvr>
                                        <p:cTn id="9" dur="2000" fill="hold"/>
                                        <p:tgtEl>
                                          <p:spTgt spid="61442"/>
                                        </p:tgtEl>
                                        <p:attrNameLst>
                                          <p:attrName>ppt_h</p:attrName>
                                        </p:attrNameLst>
                                      </p:cBhvr>
                                      <p:tavLst>
                                        <p:tav tm="0">
                                          <p:val>
                                            <p:fltVal val="0"/>
                                          </p:val>
                                        </p:tav>
                                        <p:tav tm="100000">
                                          <p:val>
                                            <p:strVal val="#ppt_h"/>
                                          </p:val>
                                        </p:tav>
                                      </p:tavLst>
                                    </p:anim>
                                    <p:anim calcmode="lin" valueType="num">
                                      <p:cBhvr>
                                        <p:cTn id="10" dur="2000" fill="hold"/>
                                        <p:tgtEl>
                                          <p:spTgt spid="6144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61443">
                                            <p:txEl>
                                              <p:pRg st="1" end="1"/>
                                            </p:txEl>
                                          </p:spTgt>
                                        </p:tgtEl>
                                        <p:attrNameLst>
                                          <p:attrName>style.visibility</p:attrName>
                                        </p:attrNameLst>
                                      </p:cBhvr>
                                      <p:to>
                                        <p:strVal val="visible"/>
                                      </p:to>
                                    </p:set>
                                    <p:animEffect transition="in" filter="wipe(down)">
                                      <p:cBhvr>
                                        <p:cTn id="15" dur="500"/>
                                        <p:tgtEl>
                                          <p:spTgt spid="6144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61443">
                                            <p:txEl>
                                              <p:pRg st="2" end="2"/>
                                            </p:txEl>
                                          </p:spTgt>
                                        </p:tgtEl>
                                        <p:attrNameLst>
                                          <p:attrName>style.visibility</p:attrName>
                                        </p:attrNameLst>
                                      </p:cBhvr>
                                      <p:to>
                                        <p:strVal val="visible"/>
                                      </p:to>
                                    </p:set>
                                    <p:animEffect transition="in" filter="wipe(down)">
                                      <p:cBhvr>
                                        <p:cTn id="20" dur="500"/>
                                        <p:tgtEl>
                                          <p:spTgt spid="614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b="1"/>
              <a:t>#2.  Don’t get married too young.</a:t>
            </a:r>
          </a:p>
        </p:txBody>
      </p:sp>
      <p:sp>
        <p:nvSpPr>
          <p:cNvPr id="62467" name="Rectangle 3"/>
          <p:cNvSpPr>
            <a:spLocks noGrp="1" noChangeArrowheads="1"/>
          </p:cNvSpPr>
          <p:nvPr>
            <p:ph type="body" idx="1"/>
          </p:nvPr>
        </p:nvSpPr>
        <p:spPr/>
        <p:txBody>
          <a:bodyPr/>
          <a:lstStyle/>
          <a:p>
            <a:pPr>
              <a:lnSpc>
                <a:spcPct val="90000"/>
              </a:lnSpc>
            </a:pPr>
            <a:r>
              <a:rPr lang="en-US" sz="2400" b="1">
                <a:effectLst>
                  <a:outerShdw blurRad="38100" dist="38100" dir="2700000" algn="tl">
                    <a:srgbClr val="000000"/>
                  </a:outerShdw>
                </a:effectLst>
              </a:rPr>
              <a:t>Marrying as a teenager is the highest known risk factor for divorce (Teens are 2-3x more likely to divorce than those who marry in their twenties or older).</a:t>
            </a:r>
          </a:p>
          <a:p>
            <a:pPr>
              <a:lnSpc>
                <a:spcPct val="90000"/>
              </a:lnSpc>
            </a:pPr>
            <a:endParaRPr lang="en-US" sz="2400" b="1">
              <a:effectLst>
                <a:outerShdw blurRad="38100" dist="38100" dir="2700000" algn="tl">
                  <a:srgbClr val="000000"/>
                </a:outerShdw>
              </a:effectLst>
            </a:endParaRPr>
          </a:p>
          <a:p>
            <a:pPr>
              <a:lnSpc>
                <a:spcPct val="90000"/>
              </a:lnSpc>
            </a:pPr>
            <a:r>
              <a:rPr lang="en-US" sz="2400" b="1">
                <a:effectLst>
                  <a:outerShdw blurRad="38100" dist="38100" dir="2700000" algn="tl">
                    <a:srgbClr val="000000"/>
                  </a:outerShdw>
                </a:effectLst>
              </a:rPr>
              <a:t>Wait until you really know yourself so that you can better know the kind of person with whom you can enjoy a long term relationship.  (Brain development)</a:t>
            </a:r>
          </a:p>
          <a:p>
            <a:pPr>
              <a:lnSpc>
                <a:spcPct val="90000"/>
              </a:lnSpc>
            </a:pPr>
            <a:endParaRPr lang="en-US" sz="2400" b="1">
              <a:effectLst>
                <a:outerShdw blurRad="38100" dist="38100" dir="2700000" algn="tl">
                  <a:srgbClr val="000000"/>
                </a:outerShdw>
              </a:effectLst>
            </a:endParaRPr>
          </a:p>
          <a:p>
            <a:pPr>
              <a:lnSpc>
                <a:spcPct val="90000"/>
              </a:lnSpc>
            </a:pPr>
            <a:r>
              <a:rPr lang="en-US" sz="2400" b="1">
                <a:effectLst>
                  <a:outerShdw blurRad="38100" dist="38100" dir="2700000" algn="tl">
                    <a:srgbClr val="000000"/>
                  </a:outerShdw>
                </a:effectLst>
              </a:rPr>
              <a:t>What is the median age for marriage in America?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Scale>
                                      <p:cBhvr>
                                        <p:cTn id="7" dur="1000" decel="50000" fill="hold">
                                          <p:stCondLst>
                                            <p:cond delay="0"/>
                                          </p:stCondLst>
                                        </p:cTn>
                                        <p:tgtEl>
                                          <p:spTgt spid="6246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2466"/>
                                        </p:tgtEl>
                                        <p:attrNameLst>
                                          <p:attrName>ppt_x</p:attrName>
                                          <p:attrName>ppt_y</p:attrName>
                                        </p:attrNameLst>
                                      </p:cBhvr>
                                    </p:animMotion>
                                    <p:animEffect transition="in" filter="fade">
                                      <p:cBhvr>
                                        <p:cTn id="9" dur="1000"/>
                                        <p:tgtEl>
                                          <p:spTgt spid="62466"/>
                                        </p:tgtEl>
                                      </p:cBhvr>
                                    </p:animEffect>
                                  </p:childTnLst>
                                </p:cTn>
                              </p:par>
                            </p:childTnLst>
                          </p:cTn>
                        </p:par>
                      </p:childTnLst>
                    </p:cTn>
                  </p:par>
                  <p:par>
                    <p:cTn id="10" fill="hold">
                      <p:stCondLst>
                        <p:cond delay="indefinite"/>
                      </p:stCondLst>
                      <p:childTnLst>
                        <p:par>
                          <p:cTn id="11" fill="hold">
                            <p:stCondLst>
                              <p:cond delay="0"/>
                            </p:stCondLst>
                            <p:childTnLst>
                              <p:par>
                                <p:cTn id="12" presetID="7" presetClass="entr" presetSubtype="4" fill="hold" nodeType="clickEffect">
                                  <p:stCondLst>
                                    <p:cond delay="0"/>
                                  </p:stCondLst>
                                  <p:childTnLst>
                                    <p:set>
                                      <p:cBhvr>
                                        <p:cTn id="13" dur="1" fill="hold">
                                          <p:stCondLst>
                                            <p:cond delay="0"/>
                                          </p:stCondLst>
                                        </p:cTn>
                                        <p:tgtEl>
                                          <p:spTgt spid="62467">
                                            <p:txEl>
                                              <p:pRg st="2" end="2"/>
                                            </p:txEl>
                                          </p:spTgt>
                                        </p:tgtEl>
                                        <p:attrNameLst>
                                          <p:attrName>style.visibility</p:attrName>
                                        </p:attrNameLst>
                                      </p:cBhvr>
                                      <p:to>
                                        <p:strVal val="visible"/>
                                      </p:to>
                                    </p:set>
                                    <p:anim calcmode="lin" valueType="num">
                                      <p:cBhvr additive="base">
                                        <p:cTn id="14" dur="5000" fill="hold"/>
                                        <p:tgtEl>
                                          <p:spTgt spid="62467">
                                            <p:txEl>
                                              <p:pRg st="2" end="2"/>
                                            </p:txEl>
                                          </p:spTgt>
                                        </p:tgtEl>
                                        <p:attrNameLst>
                                          <p:attrName>ppt_x</p:attrName>
                                        </p:attrNameLst>
                                      </p:cBhvr>
                                      <p:tavLst>
                                        <p:tav tm="0">
                                          <p:val>
                                            <p:strVal val="#ppt_x"/>
                                          </p:val>
                                        </p:tav>
                                        <p:tav tm="100000">
                                          <p:val>
                                            <p:strVal val="#ppt_x"/>
                                          </p:val>
                                        </p:tav>
                                      </p:tavLst>
                                    </p:anim>
                                    <p:anim calcmode="lin" valueType="num">
                                      <p:cBhvr additive="base">
                                        <p:cTn id="15" dur="5000" fill="hold"/>
                                        <p:tgtEl>
                                          <p:spTgt spid="624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7" presetClass="entr" presetSubtype="4" fill="hold" nodeType="clickEffect">
                                  <p:stCondLst>
                                    <p:cond delay="0"/>
                                  </p:stCondLst>
                                  <p:childTnLst>
                                    <p:set>
                                      <p:cBhvr>
                                        <p:cTn id="19" dur="1" fill="hold">
                                          <p:stCondLst>
                                            <p:cond delay="0"/>
                                          </p:stCondLst>
                                        </p:cTn>
                                        <p:tgtEl>
                                          <p:spTgt spid="62467">
                                            <p:txEl>
                                              <p:pRg st="0" end="0"/>
                                            </p:txEl>
                                          </p:spTgt>
                                        </p:tgtEl>
                                        <p:attrNameLst>
                                          <p:attrName>style.visibility</p:attrName>
                                        </p:attrNameLst>
                                      </p:cBhvr>
                                      <p:to>
                                        <p:strVal val="visible"/>
                                      </p:to>
                                    </p:set>
                                    <p:anim calcmode="lin" valueType="num">
                                      <p:cBhvr additive="base">
                                        <p:cTn id="20" dur="5000" fill="hold"/>
                                        <p:tgtEl>
                                          <p:spTgt spid="62467">
                                            <p:txEl>
                                              <p:pRg st="0" end="0"/>
                                            </p:txEl>
                                          </p:spTgt>
                                        </p:tgtEl>
                                        <p:attrNameLst>
                                          <p:attrName>ppt_x</p:attrName>
                                        </p:attrNameLst>
                                      </p:cBhvr>
                                      <p:tavLst>
                                        <p:tav tm="0">
                                          <p:val>
                                            <p:strVal val="#ppt_x"/>
                                          </p:val>
                                        </p:tav>
                                        <p:tav tm="100000">
                                          <p:val>
                                            <p:strVal val="#ppt_x"/>
                                          </p:val>
                                        </p:tav>
                                      </p:tavLst>
                                    </p:anim>
                                    <p:anim calcmode="lin" valueType="num">
                                      <p:cBhvr additive="base">
                                        <p:cTn id="21" dur="5000" fill="hold"/>
                                        <p:tgtEl>
                                          <p:spTgt spid="624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1" presetClass="entr" presetSubtype="0" fill="hold" nodeType="clickEffect">
                                  <p:stCondLst>
                                    <p:cond delay="0"/>
                                  </p:stCondLst>
                                  <p:iterate type="lt">
                                    <p:tmPct val="10000"/>
                                  </p:iterate>
                                  <p:childTnLst>
                                    <p:set>
                                      <p:cBhvr>
                                        <p:cTn id="25" dur="1" fill="hold">
                                          <p:stCondLst>
                                            <p:cond delay="0"/>
                                          </p:stCondLst>
                                        </p:cTn>
                                        <p:tgtEl>
                                          <p:spTgt spid="62467">
                                            <p:txEl>
                                              <p:pRg st="4" end="4"/>
                                            </p:txEl>
                                          </p:spTgt>
                                        </p:tgtEl>
                                        <p:attrNameLst>
                                          <p:attrName>style.visibility</p:attrName>
                                        </p:attrNameLst>
                                      </p:cBhvr>
                                      <p:to>
                                        <p:strVal val="visible"/>
                                      </p:to>
                                    </p:set>
                                    <p:anim calcmode="lin" valueType="num">
                                      <p:cBhvr>
                                        <p:cTn id="26" dur="500" fill="hold"/>
                                        <p:tgtEl>
                                          <p:spTgt spid="62467">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62467">
                                            <p:txEl>
                                              <p:pRg st="4" end="4"/>
                                            </p:txEl>
                                          </p:spTgt>
                                        </p:tgtEl>
                                        <p:attrNameLst>
                                          <p:attrName>ppt_y</p:attrName>
                                        </p:attrNameLst>
                                      </p:cBhvr>
                                      <p:tavLst>
                                        <p:tav tm="0">
                                          <p:val>
                                            <p:strVal val="#ppt_y"/>
                                          </p:val>
                                        </p:tav>
                                        <p:tav tm="100000">
                                          <p:val>
                                            <p:strVal val="#ppt_y"/>
                                          </p:val>
                                        </p:tav>
                                      </p:tavLst>
                                    </p:anim>
                                    <p:anim calcmode="lin" valueType="num">
                                      <p:cBhvr>
                                        <p:cTn id="28" dur="500" fill="hold"/>
                                        <p:tgtEl>
                                          <p:spTgt spid="62467">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62467">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624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b="1"/>
              <a:t>#3.  Don’t rush into marriage.</a:t>
            </a:r>
          </a:p>
        </p:txBody>
      </p:sp>
      <p:sp>
        <p:nvSpPr>
          <p:cNvPr id="63491" name="Rectangle 3"/>
          <p:cNvSpPr>
            <a:spLocks noGrp="1" noChangeArrowheads="1"/>
          </p:cNvSpPr>
          <p:nvPr>
            <p:ph type="body" idx="1"/>
          </p:nvPr>
        </p:nvSpPr>
        <p:spPr/>
        <p:txBody>
          <a:bodyPr/>
          <a:lstStyle/>
          <a:p>
            <a:r>
              <a:rPr lang="en-US" b="1">
                <a:effectLst>
                  <a:outerShdw blurRad="38100" dist="38100" dir="2700000" algn="tl">
                    <a:srgbClr val="000000"/>
                  </a:outerShdw>
                </a:effectLst>
              </a:rPr>
              <a:t>And don’t let anyone else who is overly eager push you into marriage.  </a:t>
            </a:r>
          </a:p>
          <a:p>
            <a:r>
              <a:rPr lang="en-US" b="1">
                <a:effectLst>
                  <a:outerShdw blurRad="38100" dist="38100" dir="2700000" algn="tl">
                    <a:srgbClr val="000000"/>
                  </a:outerShdw>
                </a:effectLst>
              </a:rPr>
              <a:t>Quick / Impulsive decisions generally don’t pan out when buying stocks, cars, or when deciding to marry.</a:t>
            </a:r>
          </a:p>
          <a:p>
            <a:pPr>
              <a:buFontTx/>
              <a:buNone/>
            </a:pPr>
            <a:r>
              <a:rPr lang="en-US" b="1">
                <a:effectLst>
                  <a:outerShdw blurRad="38100" dist="38100" dir="2700000" algn="tl">
                    <a:srgbClr val="000000"/>
                  </a:outerShdw>
                </a:effectLst>
              </a:rPr>
              <a:t> 	</a:t>
            </a:r>
          </a:p>
          <a:p>
            <a:pPr>
              <a:buFontTx/>
              <a:buNone/>
            </a:pPr>
            <a:endParaRPr lang="en-US" b="1">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Scale>
                                      <p:cBhvr>
                                        <p:cTn id="7" dur="1000" decel="50000" fill="hold">
                                          <p:stCondLst>
                                            <p:cond delay="0"/>
                                          </p:stCondLst>
                                        </p:cTn>
                                        <p:tgtEl>
                                          <p:spTgt spid="6349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3490"/>
                                        </p:tgtEl>
                                        <p:attrNameLst>
                                          <p:attrName>ppt_x</p:attrName>
                                          <p:attrName>ppt_y</p:attrName>
                                        </p:attrNameLst>
                                      </p:cBhvr>
                                    </p:animMotion>
                                    <p:animEffect transition="in" filter="fade">
                                      <p:cBhvr>
                                        <p:cTn id="9" dur="1000"/>
                                        <p:tgtEl>
                                          <p:spTgt spid="6349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3491">
                                            <p:txEl>
                                              <p:pRg st="0" end="0"/>
                                            </p:txEl>
                                          </p:spTgt>
                                        </p:tgtEl>
                                        <p:attrNameLst>
                                          <p:attrName>style.visibility</p:attrName>
                                        </p:attrNameLst>
                                      </p:cBhvr>
                                      <p:to>
                                        <p:strVal val="visible"/>
                                      </p:to>
                                    </p:set>
                                    <p:anim calcmode="lin" valueType="num">
                                      <p:cBhvr additive="base">
                                        <p:cTn id="14"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63491">
                                            <p:txEl>
                                              <p:pRg st="1" end="1"/>
                                            </p:txEl>
                                          </p:spTgt>
                                        </p:tgtEl>
                                        <p:attrNameLst>
                                          <p:attrName>style.visibility</p:attrName>
                                        </p:attrNameLst>
                                      </p:cBhvr>
                                      <p:to>
                                        <p:strVal val="visible"/>
                                      </p:to>
                                    </p:set>
                                    <p:anim calcmode="lin" valueType="num">
                                      <p:cBhvr additive="base">
                                        <p:cTn id="20" dur="500" fill="hold"/>
                                        <p:tgtEl>
                                          <p:spTgt spid="63491">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634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 presetClass="exit" presetSubtype="10" fill="hold" nodeType="clickEffect">
                                  <p:stCondLst>
                                    <p:cond delay="0"/>
                                  </p:stCondLst>
                                  <p:childTnLst>
                                    <p:animEffect transition="out" filter="blinds(horizontal)">
                                      <p:cBhvr>
                                        <p:cTn id="25" dur="500"/>
                                        <p:tgtEl>
                                          <p:spTgt spid="63491">
                                            <p:txEl>
                                              <p:pRg st="0" end="0"/>
                                            </p:txEl>
                                          </p:spTgt>
                                        </p:tgtEl>
                                      </p:cBhvr>
                                    </p:animEffect>
                                    <p:set>
                                      <p:cBhvr>
                                        <p:cTn id="26" dur="1" fill="hold">
                                          <p:stCondLst>
                                            <p:cond delay="499"/>
                                          </p:stCondLst>
                                        </p:cTn>
                                        <p:tgtEl>
                                          <p:spTgt spid="63491">
                                            <p:txEl>
                                              <p:pRg st="0" end="0"/>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xit" presetSubtype="10" fill="hold" nodeType="clickEffect">
                                  <p:stCondLst>
                                    <p:cond delay="0"/>
                                  </p:stCondLst>
                                  <p:childTnLst>
                                    <p:animEffect transition="out" filter="blinds(horizontal)">
                                      <p:cBhvr>
                                        <p:cTn id="30" dur="500"/>
                                        <p:tgtEl>
                                          <p:spTgt spid="63491">
                                            <p:txEl>
                                              <p:pRg st="1" end="1"/>
                                            </p:txEl>
                                          </p:spTgt>
                                        </p:tgtEl>
                                      </p:cBhvr>
                                    </p:animEffect>
                                    <p:set>
                                      <p:cBhvr>
                                        <p:cTn id="31" dur="1" fill="hold">
                                          <p:stCondLst>
                                            <p:cond delay="499"/>
                                          </p:stCondLst>
                                        </p:cTn>
                                        <p:tgtEl>
                                          <p:spTgt spid="63491">
                                            <p:txEl>
                                              <p:pRg st="1" end="1"/>
                                            </p:txEl>
                                          </p:spTgt>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63491">
                                            <p:txEl>
                                              <p:pRg st="2" end="2"/>
                                            </p:txEl>
                                          </p:spTgt>
                                        </p:tgtEl>
                                        <p:attrNameLst>
                                          <p:attrName>style.visibility</p:attrName>
                                        </p:attrNameLst>
                                      </p:cBhvr>
                                      <p:to>
                                        <p:strVal val="visible"/>
                                      </p:to>
                                    </p:set>
                                    <p:anim calcmode="lin" valueType="num">
                                      <p:cBhvr additive="base">
                                        <p:cTn id="36" dur="500" fill="hold"/>
                                        <p:tgtEl>
                                          <p:spTgt spid="63491">
                                            <p:txEl>
                                              <p:pRg st="2" end="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34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 presetClass="exit" presetSubtype="10" fill="hold" nodeType="clickEffect">
                                  <p:stCondLst>
                                    <p:cond delay="0"/>
                                  </p:stCondLst>
                                  <p:childTnLst>
                                    <p:animEffect transition="out" filter="blinds(horizontal)">
                                      <p:cBhvr>
                                        <p:cTn id="41" dur="500"/>
                                        <p:tgtEl>
                                          <p:spTgt spid="63491">
                                            <p:txEl>
                                              <p:pRg st="2" end="2"/>
                                            </p:txEl>
                                          </p:spTgt>
                                        </p:tgtEl>
                                      </p:cBhvr>
                                    </p:animEffect>
                                    <p:set>
                                      <p:cBhvr>
                                        <p:cTn id="42" dur="1" fill="hold">
                                          <p:stCondLst>
                                            <p:cond delay="499"/>
                                          </p:stCondLst>
                                        </p:cTn>
                                        <p:tgtEl>
                                          <p:spTgt spid="63491">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457200"/>
            <a:ext cx="8229600" cy="1600200"/>
          </a:xfrm>
        </p:spPr>
        <p:txBody>
          <a:bodyPr/>
          <a:lstStyle/>
          <a:p>
            <a:r>
              <a:rPr lang="en-US" b="1"/>
              <a:t>#4.  Don’t try to please someone else with your choice.</a:t>
            </a:r>
          </a:p>
        </p:txBody>
      </p:sp>
      <p:sp>
        <p:nvSpPr>
          <p:cNvPr id="64515" name="Rectangle 3"/>
          <p:cNvSpPr>
            <a:spLocks noGrp="1" noChangeArrowheads="1"/>
          </p:cNvSpPr>
          <p:nvPr>
            <p:ph type="body" idx="1"/>
          </p:nvPr>
        </p:nvSpPr>
        <p:spPr/>
        <p:txBody>
          <a:bodyPr/>
          <a:lstStyle/>
          <a:p>
            <a:endParaRPr lang="en-US"/>
          </a:p>
          <a:p>
            <a:endParaRPr lang="en-US"/>
          </a:p>
          <a:p>
            <a:r>
              <a:rPr lang="en-US" b="1">
                <a:effectLst>
                  <a:outerShdw blurRad="38100" dist="38100" dir="2700000" algn="tl">
                    <a:srgbClr val="000000"/>
                  </a:outerShdw>
                </a:effectLst>
              </a:rPr>
              <a:t>While impressing friends and family with your “catch” may make you feel good inside, you are the only one who will profit from or suffer from your choice.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animScale>
                                      <p:cBhvr>
                                        <p:cTn id="7" dur="1000" decel="50000" fill="hold">
                                          <p:stCondLst>
                                            <p:cond delay="0"/>
                                          </p:stCondLst>
                                        </p:cTn>
                                        <p:tgtEl>
                                          <p:spTgt spid="645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4514"/>
                                        </p:tgtEl>
                                        <p:attrNameLst>
                                          <p:attrName>ppt_x</p:attrName>
                                          <p:attrName>ppt_y</p:attrName>
                                        </p:attrNameLst>
                                      </p:cBhvr>
                                    </p:animMotion>
                                    <p:animEffect transition="in" filter="fade">
                                      <p:cBhvr>
                                        <p:cTn id="9" dur="1000"/>
                                        <p:tgtEl>
                                          <p:spTgt spid="64514"/>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64515">
                                            <p:txEl>
                                              <p:pRg st="2" end="2"/>
                                            </p:txEl>
                                          </p:spTgt>
                                        </p:tgtEl>
                                        <p:attrNameLst>
                                          <p:attrName>style.visibility</p:attrName>
                                        </p:attrNameLst>
                                      </p:cBhvr>
                                      <p:to>
                                        <p:strVal val="visible"/>
                                      </p:to>
                                    </p:set>
                                    <p:anim calcmode="lin" valueType="num">
                                      <p:cBhvr>
                                        <p:cTn id="14" dur="500" fill="hold"/>
                                        <p:tgtEl>
                                          <p:spTgt spid="64515">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64515">
                                            <p:txEl>
                                              <p:pRg st="2" end="2"/>
                                            </p:txEl>
                                          </p:spTgt>
                                        </p:tgtEl>
                                        <p:attrNameLst>
                                          <p:attrName>ppt_h</p:attrName>
                                        </p:attrNameLst>
                                      </p:cBhvr>
                                      <p:tavLst>
                                        <p:tav tm="0">
                                          <p:val>
                                            <p:fltVal val="0"/>
                                          </p:val>
                                        </p:tav>
                                        <p:tav tm="100000">
                                          <p:val>
                                            <p:strVal val="#ppt_h"/>
                                          </p:val>
                                        </p:tav>
                                      </p:tavLst>
                                    </p:anim>
                                    <p:anim calcmode="lin" valueType="num">
                                      <p:cBhvr>
                                        <p:cTn id="16" dur="500" fill="hold"/>
                                        <p:tgtEl>
                                          <p:spTgt spid="64515">
                                            <p:txEl>
                                              <p:pRg st="2" end="2"/>
                                            </p:txEl>
                                          </p:spTgt>
                                        </p:tgtEl>
                                        <p:attrNameLst>
                                          <p:attrName>style.rotation</p:attrName>
                                        </p:attrNameLst>
                                      </p:cBhvr>
                                      <p:tavLst>
                                        <p:tav tm="0">
                                          <p:val>
                                            <p:fltVal val="360"/>
                                          </p:val>
                                        </p:tav>
                                        <p:tav tm="100000">
                                          <p:val>
                                            <p:fltVal val="0"/>
                                          </p:val>
                                        </p:tav>
                                      </p:tavLst>
                                    </p:anim>
                                    <p:animEffect transition="in" filter="fade">
                                      <p:cBhvr>
                                        <p:cTn id="17" dur="500"/>
                                        <p:tgtEl>
                                          <p:spTgt spid="64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b="1"/>
              <a:t>#5.  Don’t marry someone until you really know them.</a:t>
            </a:r>
          </a:p>
        </p:txBody>
      </p:sp>
      <p:sp>
        <p:nvSpPr>
          <p:cNvPr id="65539" name="Rectangle 3"/>
          <p:cNvSpPr>
            <a:spLocks noGrp="1" noChangeArrowheads="1"/>
          </p:cNvSpPr>
          <p:nvPr>
            <p:ph type="body" idx="1"/>
          </p:nvPr>
        </p:nvSpPr>
        <p:spPr/>
        <p:txBody>
          <a:bodyPr/>
          <a:lstStyle/>
          <a:p>
            <a:endParaRPr lang="en-US"/>
          </a:p>
          <a:p>
            <a:r>
              <a:rPr lang="en-US" b="1">
                <a:effectLst>
                  <a:outerShdw blurRad="38100" dist="38100" dir="2700000" algn="tl">
                    <a:srgbClr val="000000"/>
                  </a:outerShdw>
                </a:effectLst>
              </a:rPr>
              <a:t>Minimize the “surprise factor”.  </a:t>
            </a:r>
          </a:p>
          <a:p>
            <a:r>
              <a:rPr lang="en-US" b="1">
                <a:effectLst>
                  <a:outerShdw blurRad="38100" dist="38100" dir="2700000" algn="tl">
                    <a:srgbClr val="000000"/>
                  </a:outerShdw>
                </a:effectLst>
              </a:rPr>
              <a:t>You can make a far more accurate prediction about how much you will enjoy being married to someone if your experience base is broad. </a:t>
            </a:r>
          </a:p>
          <a:p>
            <a:pPr>
              <a:buClr>
                <a:schemeClr val="tx1"/>
              </a:buClr>
              <a:buFontTx/>
              <a:buNone/>
            </a:pPr>
            <a:r>
              <a:rPr lang="en-US" sz="2400" b="1">
                <a:effectLst>
                  <a:outerShdw blurRad="38100" dist="38100" dir="2700000" algn="tl">
                    <a:srgbClr val="000000"/>
                  </a:outerShdw>
                </a:effectLst>
              </a:rPr>
              <a:t>	</a:t>
            </a:r>
          </a:p>
          <a:p>
            <a:pPr>
              <a:buClr>
                <a:schemeClr val="tx1"/>
              </a:buClr>
              <a:buFontTx/>
              <a:buNone/>
            </a:pPr>
            <a:r>
              <a:rPr lang="en-US" sz="2400" b="1"/>
              <a:t>	</a:t>
            </a:r>
            <a:r>
              <a:rPr lang="en-US" sz="2800" u="sng">
                <a:latin typeface="Impact" pitchFamily="34" charset="0"/>
              </a:rPr>
              <a:t>LONG COURTSHIPS = FEWER SURPRISES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Scale>
                                      <p:cBhvr>
                                        <p:cTn id="7" dur="1000" decel="50000" fill="hold">
                                          <p:stCondLst>
                                            <p:cond delay="0"/>
                                          </p:stCondLst>
                                        </p:cTn>
                                        <p:tgtEl>
                                          <p:spTgt spid="6553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5538"/>
                                        </p:tgtEl>
                                        <p:attrNameLst>
                                          <p:attrName>ppt_x</p:attrName>
                                          <p:attrName>ppt_y</p:attrName>
                                        </p:attrNameLst>
                                      </p:cBhvr>
                                    </p:animMotion>
                                    <p:animEffect transition="in" filter="fade">
                                      <p:cBhvr>
                                        <p:cTn id="9" dur="1000"/>
                                        <p:tgtEl>
                                          <p:spTgt spid="65538"/>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65539">
                                            <p:txEl>
                                              <p:pRg st="1" end="1"/>
                                            </p:txEl>
                                          </p:spTgt>
                                        </p:tgtEl>
                                        <p:attrNameLst>
                                          <p:attrName>style.visibility</p:attrName>
                                        </p:attrNameLst>
                                      </p:cBhvr>
                                      <p:to>
                                        <p:strVal val="visible"/>
                                      </p:to>
                                    </p:set>
                                    <p:anim calcmode="lin" valueType="num">
                                      <p:cBhvr>
                                        <p:cTn id="14" dur="500" fill="hold"/>
                                        <p:tgtEl>
                                          <p:spTgt spid="65539">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65539">
                                            <p:txEl>
                                              <p:pRg st="1" end="1"/>
                                            </p:txEl>
                                          </p:spTgt>
                                        </p:tgtEl>
                                        <p:attrNameLst>
                                          <p:attrName>ppt_h</p:attrName>
                                        </p:attrNameLst>
                                      </p:cBhvr>
                                      <p:tavLst>
                                        <p:tav tm="0">
                                          <p:val>
                                            <p:fltVal val="0"/>
                                          </p:val>
                                        </p:tav>
                                        <p:tav tm="100000">
                                          <p:val>
                                            <p:strVal val="#ppt_h"/>
                                          </p:val>
                                        </p:tav>
                                      </p:tavLst>
                                    </p:anim>
                                    <p:anim calcmode="lin" valueType="num">
                                      <p:cBhvr>
                                        <p:cTn id="16" dur="500" fill="hold"/>
                                        <p:tgtEl>
                                          <p:spTgt spid="65539">
                                            <p:txEl>
                                              <p:pRg st="1" end="1"/>
                                            </p:txEl>
                                          </p:spTgt>
                                        </p:tgtEl>
                                        <p:attrNameLst>
                                          <p:attrName>style.rotation</p:attrName>
                                        </p:attrNameLst>
                                      </p:cBhvr>
                                      <p:tavLst>
                                        <p:tav tm="0">
                                          <p:val>
                                            <p:fltVal val="360"/>
                                          </p:val>
                                        </p:tav>
                                        <p:tav tm="100000">
                                          <p:val>
                                            <p:fltVal val="0"/>
                                          </p:val>
                                        </p:tav>
                                      </p:tavLst>
                                    </p:anim>
                                    <p:animEffect transition="in" filter="fade">
                                      <p:cBhvr>
                                        <p:cTn id="17" dur="500"/>
                                        <p:tgtEl>
                                          <p:spTgt spid="6553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65539">
                                            <p:txEl>
                                              <p:pRg st="2" end="2"/>
                                            </p:txEl>
                                          </p:spTgt>
                                        </p:tgtEl>
                                        <p:attrNameLst>
                                          <p:attrName>style.visibility</p:attrName>
                                        </p:attrNameLst>
                                      </p:cBhvr>
                                      <p:to>
                                        <p:strVal val="visible"/>
                                      </p:to>
                                    </p:set>
                                    <p:anim calcmode="lin" valueType="num">
                                      <p:cBhvr>
                                        <p:cTn id="22" dur="500" fill="hold"/>
                                        <p:tgtEl>
                                          <p:spTgt spid="65539">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65539">
                                            <p:txEl>
                                              <p:pRg st="2" end="2"/>
                                            </p:txEl>
                                          </p:spTgt>
                                        </p:tgtEl>
                                        <p:attrNameLst>
                                          <p:attrName>ppt_h</p:attrName>
                                        </p:attrNameLst>
                                      </p:cBhvr>
                                      <p:tavLst>
                                        <p:tav tm="0">
                                          <p:val>
                                            <p:fltVal val="0"/>
                                          </p:val>
                                        </p:tav>
                                        <p:tav tm="100000">
                                          <p:val>
                                            <p:strVal val="#ppt_h"/>
                                          </p:val>
                                        </p:tav>
                                      </p:tavLst>
                                    </p:anim>
                                    <p:anim calcmode="lin" valueType="num">
                                      <p:cBhvr>
                                        <p:cTn id="24" dur="500" fill="hold"/>
                                        <p:tgtEl>
                                          <p:spTgt spid="65539">
                                            <p:txEl>
                                              <p:pRg st="2" end="2"/>
                                            </p:txEl>
                                          </p:spTgt>
                                        </p:tgtEl>
                                        <p:attrNameLst>
                                          <p:attrName>style.rotation</p:attrName>
                                        </p:attrNameLst>
                                      </p:cBhvr>
                                      <p:tavLst>
                                        <p:tav tm="0">
                                          <p:val>
                                            <p:fltVal val="360"/>
                                          </p:val>
                                        </p:tav>
                                        <p:tav tm="100000">
                                          <p:val>
                                            <p:fltVal val="0"/>
                                          </p:val>
                                        </p:tav>
                                      </p:tavLst>
                                    </p:anim>
                                    <p:animEffect transition="in" filter="fade">
                                      <p:cBhvr>
                                        <p:cTn id="25" dur="500"/>
                                        <p:tgtEl>
                                          <p:spTgt spid="65539">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1" presetClass="entr" presetSubtype="0" fill="hold" nodeType="clickEffect">
                                  <p:stCondLst>
                                    <p:cond delay="0"/>
                                  </p:stCondLst>
                                  <p:iterate type="lt">
                                    <p:tmPct val="10000"/>
                                  </p:iterate>
                                  <p:childTnLst>
                                    <p:set>
                                      <p:cBhvr>
                                        <p:cTn id="29" dur="1" fill="hold">
                                          <p:stCondLst>
                                            <p:cond delay="0"/>
                                          </p:stCondLst>
                                        </p:cTn>
                                        <p:tgtEl>
                                          <p:spTgt spid="65539">
                                            <p:txEl>
                                              <p:pRg st="4" end="4"/>
                                            </p:txEl>
                                          </p:spTgt>
                                        </p:tgtEl>
                                        <p:attrNameLst>
                                          <p:attrName>style.visibility</p:attrName>
                                        </p:attrNameLst>
                                      </p:cBhvr>
                                      <p:to>
                                        <p:strVal val="visible"/>
                                      </p:to>
                                    </p:set>
                                    <p:anim calcmode="lin" valueType="num">
                                      <p:cBhvr>
                                        <p:cTn id="30" dur="500" fill="hold"/>
                                        <p:tgtEl>
                                          <p:spTgt spid="65539">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1" dur="500" fill="hold"/>
                                        <p:tgtEl>
                                          <p:spTgt spid="65539">
                                            <p:txEl>
                                              <p:pRg st="4" end="4"/>
                                            </p:txEl>
                                          </p:spTgt>
                                        </p:tgtEl>
                                        <p:attrNameLst>
                                          <p:attrName>ppt_y</p:attrName>
                                        </p:attrNameLst>
                                      </p:cBhvr>
                                      <p:tavLst>
                                        <p:tav tm="0">
                                          <p:val>
                                            <p:strVal val="#ppt_y"/>
                                          </p:val>
                                        </p:tav>
                                        <p:tav tm="100000">
                                          <p:val>
                                            <p:strVal val="#ppt_y"/>
                                          </p:val>
                                        </p:tav>
                                      </p:tavLst>
                                    </p:anim>
                                    <p:anim calcmode="lin" valueType="num">
                                      <p:cBhvr>
                                        <p:cTn id="32" dur="500" fill="hold"/>
                                        <p:tgtEl>
                                          <p:spTgt spid="65539">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3" dur="500" fill="hold"/>
                                        <p:tgtEl>
                                          <p:spTgt spid="65539">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4" dur="500" tmFilter="0,0; .5, 1; 1, 1"/>
                                        <p:tgtEl>
                                          <p:spTgt spid="655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b="1">
                <a:effectLst/>
              </a:rPr>
              <a:t>#6.  Don’t get married with unrealistic expectations.</a:t>
            </a:r>
          </a:p>
        </p:txBody>
      </p:sp>
      <p:sp>
        <p:nvSpPr>
          <p:cNvPr id="66563" name="Rectangle 3"/>
          <p:cNvSpPr>
            <a:spLocks noGrp="1" noChangeArrowheads="1"/>
          </p:cNvSpPr>
          <p:nvPr>
            <p:ph type="body" idx="1"/>
          </p:nvPr>
        </p:nvSpPr>
        <p:spPr/>
        <p:txBody>
          <a:bodyPr/>
          <a:lstStyle/>
          <a:p>
            <a:pPr>
              <a:lnSpc>
                <a:spcPct val="90000"/>
              </a:lnSpc>
            </a:pPr>
            <a:endParaRPr lang="en-US"/>
          </a:p>
          <a:p>
            <a:pPr>
              <a:lnSpc>
                <a:spcPct val="90000"/>
              </a:lnSpc>
            </a:pPr>
            <a:r>
              <a:rPr lang="en-US" b="1">
                <a:effectLst>
                  <a:outerShdw blurRad="38100" dist="38100" dir="2700000" algn="tl">
                    <a:srgbClr val="000000"/>
                  </a:outerShdw>
                </a:effectLst>
              </a:rPr>
              <a:t>Ask yourself the question, “How many married people do I know who have never divorced and who are truly happy?”</a:t>
            </a:r>
          </a:p>
          <a:p>
            <a:pPr>
              <a:lnSpc>
                <a:spcPct val="90000"/>
              </a:lnSpc>
            </a:pPr>
            <a:endParaRPr lang="en-US" b="1">
              <a:effectLst>
                <a:outerShdw blurRad="38100" dist="38100" dir="2700000" algn="tl">
                  <a:srgbClr val="000000"/>
                </a:outerShdw>
              </a:effectLst>
            </a:endParaRPr>
          </a:p>
          <a:p>
            <a:pPr>
              <a:lnSpc>
                <a:spcPct val="90000"/>
              </a:lnSpc>
            </a:pPr>
            <a:r>
              <a:rPr lang="en-US" b="1">
                <a:effectLst>
                  <a:outerShdw blurRad="38100" dist="38100" dir="2700000" algn="tl">
                    <a:srgbClr val="000000"/>
                  </a:outerShdw>
                </a:effectLst>
              </a:rPr>
              <a:t>If your expectations about the challenges of marriage are not realistic you are setting yourself up for…___________?</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66562"/>
                                        </p:tgtEl>
                                        <p:attrNameLst>
                                          <p:attrName>style.visibility</p:attrName>
                                        </p:attrNameLst>
                                      </p:cBhvr>
                                      <p:to>
                                        <p:strVal val="visible"/>
                                      </p:to>
                                    </p:set>
                                    <p:animScale>
                                      <p:cBhvr>
                                        <p:cTn id="7" dur="1000" decel="50000" fill="hold">
                                          <p:stCondLst>
                                            <p:cond delay="0"/>
                                          </p:stCondLst>
                                        </p:cTn>
                                        <p:tgtEl>
                                          <p:spTgt spid="6656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6562"/>
                                        </p:tgtEl>
                                        <p:attrNameLst>
                                          <p:attrName>ppt_x</p:attrName>
                                          <p:attrName>ppt_y</p:attrName>
                                        </p:attrNameLst>
                                      </p:cBhvr>
                                    </p:animMotion>
                                    <p:animEffect transition="in" filter="fade">
                                      <p:cBhvr>
                                        <p:cTn id="9" dur="1000"/>
                                        <p:tgtEl>
                                          <p:spTgt spid="6656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6563">
                                            <p:txEl>
                                              <p:pRg st="1" end="1"/>
                                            </p:txEl>
                                          </p:spTgt>
                                        </p:tgtEl>
                                        <p:attrNameLst>
                                          <p:attrName>style.visibility</p:attrName>
                                        </p:attrNameLst>
                                      </p:cBhvr>
                                      <p:to>
                                        <p:strVal val="visible"/>
                                      </p:to>
                                    </p:set>
                                    <p:anim calcmode="lin" valueType="num">
                                      <p:cBhvr additive="base">
                                        <p:cTn id="14" dur="500" fill="hold"/>
                                        <p:tgtEl>
                                          <p:spTgt spid="6656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665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nodeType="clickEffect">
                                  <p:stCondLst>
                                    <p:cond delay="0"/>
                                  </p:stCondLst>
                                  <p:childTnLst>
                                    <p:set>
                                      <p:cBhvr>
                                        <p:cTn id="19" dur="1" fill="hold">
                                          <p:stCondLst>
                                            <p:cond delay="0"/>
                                          </p:stCondLst>
                                        </p:cTn>
                                        <p:tgtEl>
                                          <p:spTgt spid="66563">
                                            <p:txEl>
                                              <p:pRg st="3" end="3"/>
                                            </p:txEl>
                                          </p:spTgt>
                                        </p:tgtEl>
                                        <p:attrNameLst>
                                          <p:attrName>style.visibility</p:attrName>
                                        </p:attrNameLst>
                                      </p:cBhvr>
                                      <p:to>
                                        <p:strVal val="visible"/>
                                      </p:to>
                                    </p:set>
                                    <p:animEffect transition="in" filter="fade">
                                      <p:cBhvr>
                                        <p:cTn id="20" dur="2000"/>
                                        <p:tgtEl>
                                          <p:spTgt spid="66563">
                                            <p:txEl>
                                              <p:pRg st="3" end="3"/>
                                            </p:txEl>
                                          </p:spTgt>
                                        </p:tgtEl>
                                      </p:cBhvr>
                                    </p:animEffect>
                                    <p:anim calcmode="lin" valueType="num">
                                      <p:cBhvr>
                                        <p:cTn id="21" dur="2000" fill="hold"/>
                                        <p:tgtEl>
                                          <p:spTgt spid="66563">
                                            <p:txEl>
                                              <p:pRg st="3" end="3"/>
                                            </p:txEl>
                                          </p:spTgt>
                                        </p:tgtEl>
                                        <p:attrNameLst>
                                          <p:attrName>style.rotation</p:attrName>
                                        </p:attrNameLst>
                                      </p:cBhvr>
                                      <p:tavLst>
                                        <p:tav tm="0">
                                          <p:val>
                                            <p:fltVal val="720"/>
                                          </p:val>
                                        </p:tav>
                                        <p:tav tm="100000">
                                          <p:val>
                                            <p:fltVal val="0"/>
                                          </p:val>
                                        </p:tav>
                                      </p:tavLst>
                                    </p:anim>
                                    <p:anim calcmode="lin" valueType="num">
                                      <p:cBhvr>
                                        <p:cTn id="22" dur="2000" fill="hold"/>
                                        <p:tgtEl>
                                          <p:spTgt spid="66563">
                                            <p:txEl>
                                              <p:pRg st="3" end="3"/>
                                            </p:txEl>
                                          </p:spTgt>
                                        </p:tgtEl>
                                        <p:attrNameLst>
                                          <p:attrName>ppt_h</p:attrName>
                                        </p:attrNameLst>
                                      </p:cBhvr>
                                      <p:tavLst>
                                        <p:tav tm="0">
                                          <p:val>
                                            <p:fltVal val="0"/>
                                          </p:val>
                                        </p:tav>
                                        <p:tav tm="100000">
                                          <p:val>
                                            <p:strVal val="#ppt_h"/>
                                          </p:val>
                                        </p:tav>
                                      </p:tavLst>
                                    </p:anim>
                                    <p:anim calcmode="lin" valueType="num">
                                      <p:cBhvr>
                                        <p:cTn id="23" dur="2000" fill="hold"/>
                                        <p:tgtEl>
                                          <p:spTgt spid="66563">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457200"/>
            <a:ext cx="8229600" cy="1752600"/>
          </a:xfrm>
        </p:spPr>
        <p:txBody>
          <a:bodyPr/>
          <a:lstStyle/>
          <a:p>
            <a:r>
              <a:rPr lang="en-US" sz="4000" b="1">
                <a:effectLst/>
              </a:rPr>
              <a:t>#7.  Don’t marry someone with a personality or behavioral problem</a:t>
            </a:r>
            <a:br>
              <a:rPr lang="en-US" sz="4000" b="1">
                <a:effectLst/>
              </a:rPr>
            </a:br>
            <a:endParaRPr lang="en-US" sz="4000" b="1">
              <a:effectLst/>
            </a:endParaRPr>
          </a:p>
        </p:txBody>
      </p:sp>
      <p:sp>
        <p:nvSpPr>
          <p:cNvPr id="67587" name="Rectangle 3"/>
          <p:cNvSpPr>
            <a:spLocks noGrp="1" noChangeArrowheads="1"/>
          </p:cNvSpPr>
          <p:nvPr>
            <p:ph type="body" idx="1"/>
          </p:nvPr>
        </p:nvSpPr>
        <p:spPr>
          <a:xfrm>
            <a:off x="457200" y="2057400"/>
            <a:ext cx="8229600" cy="4038600"/>
          </a:xfrm>
        </p:spPr>
        <p:txBody>
          <a:bodyPr/>
          <a:lstStyle/>
          <a:p>
            <a:pPr>
              <a:lnSpc>
                <a:spcPct val="90000"/>
              </a:lnSpc>
            </a:pPr>
            <a:endParaRPr lang="en-US" u="sng"/>
          </a:p>
          <a:p>
            <a:pPr>
              <a:lnSpc>
                <a:spcPct val="90000"/>
              </a:lnSpc>
            </a:pPr>
            <a:r>
              <a:rPr lang="en-US" b="1" u="sng">
                <a:effectLst>
                  <a:outerShdw blurRad="38100" dist="38100" dir="2700000" algn="tl">
                    <a:srgbClr val="000000"/>
                  </a:outerShdw>
                </a:effectLst>
              </a:rPr>
              <a:t>Unless</a:t>
            </a:r>
            <a:r>
              <a:rPr lang="en-US" b="1">
                <a:effectLst>
                  <a:outerShdw blurRad="38100" dist="38100" dir="2700000" algn="tl">
                    <a:srgbClr val="000000"/>
                  </a:outerShdw>
                </a:effectLst>
              </a:rPr>
              <a:t> you are willing to live with those problems for a life time.</a:t>
            </a:r>
          </a:p>
          <a:p>
            <a:pPr>
              <a:lnSpc>
                <a:spcPct val="90000"/>
              </a:lnSpc>
            </a:pPr>
            <a:r>
              <a:rPr lang="en-US" b="1">
                <a:effectLst>
                  <a:outerShdw blurRad="38100" dist="38100" dir="2700000" algn="tl">
                    <a:srgbClr val="000000"/>
                  </a:outerShdw>
                </a:effectLst>
              </a:rPr>
              <a:t>What you see before marriage is what you get after marriage.</a:t>
            </a:r>
          </a:p>
          <a:p>
            <a:pPr>
              <a:lnSpc>
                <a:spcPct val="90000"/>
              </a:lnSpc>
            </a:pPr>
            <a:r>
              <a:rPr lang="en-US" b="1">
                <a:effectLst>
                  <a:outerShdw blurRad="38100" dist="38100" dir="2700000" algn="tl">
                    <a:srgbClr val="000000"/>
                  </a:outerShdw>
                </a:effectLst>
              </a:rPr>
              <a:t>Remember, during the dating phase, people put on their best face (Avoid the old “bait and switch”)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67586"/>
                                        </p:tgtEl>
                                        <p:attrNameLst>
                                          <p:attrName>style.visibility</p:attrName>
                                        </p:attrNameLst>
                                      </p:cBhvr>
                                      <p:to>
                                        <p:strVal val="visible"/>
                                      </p:to>
                                    </p:set>
                                    <p:animScale>
                                      <p:cBhvr>
                                        <p:cTn id="7" dur="1000" decel="50000" fill="hold">
                                          <p:stCondLst>
                                            <p:cond delay="0"/>
                                          </p:stCondLst>
                                        </p:cTn>
                                        <p:tgtEl>
                                          <p:spTgt spid="6758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7586"/>
                                        </p:tgtEl>
                                        <p:attrNameLst>
                                          <p:attrName>ppt_x</p:attrName>
                                          <p:attrName>ppt_y</p:attrName>
                                        </p:attrNameLst>
                                      </p:cBhvr>
                                    </p:animMotion>
                                    <p:animEffect transition="in" filter="fade">
                                      <p:cBhvr>
                                        <p:cTn id="9" dur="1000"/>
                                        <p:tgtEl>
                                          <p:spTgt spid="6758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7587">
                                            <p:txEl>
                                              <p:pRg st="1" end="1"/>
                                            </p:txEl>
                                          </p:spTgt>
                                        </p:tgtEl>
                                        <p:attrNameLst>
                                          <p:attrName>style.visibility</p:attrName>
                                        </p:attrNameLst>
                                      </p:cBhvr>
                                      <p:to>
                                        <p:strVal val="visible"/>
                                      </p:to>
                                    </p:set>
                                    <p:anim calcmode="lin" valueType="num">
                                      <p:cBhvr additive="base">
                                        <p:cTn id="14" dur="500" fill="hold"/>
                                        <p:tgtEl>
                                          <p:spTgt spid="67587">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675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67587">
                                            <p:txEl>
                                              <p:pRg st="2" end="2"/>
                                            </p:txEl>
                                          </p:spTgt>
                                        </p:tgtEl>
                                        <p:attrNameLst>
                                          <p:attrName>style.visibility</p:attrName>
                                        </p:attrNameLst>
                                      </p:cBhvr>
                                      <p:to>
                                        <p:strVal val="visible"/>
                                      </p:to>
                                    </p:set>
                                    <p:anim calcmode="lin" valueType="num">
                                      <p:cBhvr additive="base">
                                        <p:cTn id="20" dur="500" fill="hold"/>
                                        <p:tgtEl>
                                          <p:spTgt spid="67587">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675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5" presetClass="entr" presetSubtype="0" fill="hold" nodeType="clickEffect">
                                  <p:stCondLst>
                                    <p:cond delay="0"/>
                                  </p:stCondLst>
                                  <p:childTnLst>
                                    <p:set>
                                      <p:cBhvr>
                                        <p:cTn id="25" dur="1" fill="hold">
                                          <p:stCondLst>
                                            <p:cond delay="0"/>
                                          </p:stCondLst>
                                        </p:cTn>
                                        <p:tgtEl>
                                          <p:spTgt spid="67587">
                                            <p:txEl>
                                              <p:pRg st="3" end="3"/>
                                            </p:txEl>
                                          </p:spTgt>
                                        </p:tgtEl>
                                        <p:attrNameLst>
                                          <p:attrName>style.visibility</p:attrName>
                                        </p:attrNameLst>
                                      </p:cBhvr>
                                      <p:to>
                                        <p:strVal val="visible"/>
                                      </p:to>
                                    </p:set>
                                    <p:animEffect transition="in" filter="fade">
                                      <p:cBhvr>
                                        <p:cTn id="26" dur="2000"/>
                                        <p:tgtEl>
                                          <p:spTgt spid="67587">
                                            <p:txEl>
                                              <p:pRg st="3" end="3"/>
                                            </p:txEl>
                                          </p:spTgt>
                                        </p:tgtEl>
                                      </p:cBhvr>
                                    </p:animEffect>
                                    <p:anim calcmode="lin" valueType="num">
                                      <p:cBhvr>
                                        <p:cTn id="27" dur="2000" fill="hold"/>
                                        <p:tgtEl>
                                          <p:spTgt spid="67587">
                                            <p:txEl>
                                              <p:pRg st="3" end="3"/>
                                            </p:txEl>
                                          </p:spTgt>
                                        </p:tgtEl>
                                        <p:attrNameLst>
                                          <p:attrName>style.rotation</p:attrName>
                                        </p:attrNameLst>
                                      </p:cBhvr>
                                      <p:tavLst>
                                        <p:tav tm="0">
                                          <p:val>
                                            <p:fltVal val="720"/>
                                          </p:val>
                                        </p:tav>
                                        <p:tav tm="100000">
                                          <p:val>
                                            <p:fltVal val="0"/>
                                          </p:val>
                                        </p:tav>
                                      </p:tavLst>
                                    </p:anim>
                                    <p:anim calcmode="lin" valueType="num">
                                      <p:cBhvr>
                                        <p:cTn id="28" dur="2000" fill="hold"/>
                                        <p:tgtEl>
                                          <p:spTgt spid="67587">
                                            <p:txEl>
                                              <p:pRg st="3" end="3"/>
                                            </p:txEl>
                                          </p:spTgt>
                                        </p:tgtEl>
                                        <p:attrNameLst>
                                          <p:attrName>ppt_h</p:attrName>
                                        </p:attrNameLst>
                                      </p:cBhvr>
                                      <p:tavLst>
                                        <p:tav tm="0">
                                          <p:val>
                                            <p:fltVal val="0"/>
                                          </p:val>
                                        </p:tav>
                                        <p:tav tm="100000">
                                          <p:val>
                                            <p:strVal val="#ppt_h"/>
                                          </p:val>
                                        </p:tav>
                                      </p:tavLst>
                                    </p:anim>
                                    <p:anim calcmode="lin" valueType="num">
                                      <p:cBhvr>
                                        <p:cTn id="29" dur="2000" fill="hold"/>
                                        <p:tgtEl>
                                          <p:spTgt spid="67587">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b="1">
                <a:solidFill>
                  <a:schemeClr val="tx1"/>
                </a:solidFill>
              </a:rPr>
              <a:t>There is an old saying...</a:t>
            </a:r>
          </a:p>
        </p:txBody>
      </p:sp>
      <p:sp>
        <p:nvSpPr>
          <p:cNvPr id="9219" name="Rectangle 3"/>
          <p:cNvSpPr>
            <a:spLocks noGrp="1" noChangeArrowheads="1"/>
          </p:cNvSpPr>
          <p:nvPr>
            <p:ph type="body" idx="1"/>
          </p:nvPr>
        </p:nvSpPr>
        <p:spPr/>
        <p:txBody>
          <a:bodyPr/>
          <a:lstStyle/>
          <a:p>
            <a:endParaRPr lang="en-US"/>
          </a:p>
          <a:p>
            <a:pPr algn="ctr">
              <a:buClr>
                <a:schemeClr val="tx1"/>
              </a:buClr>
              <a:buFontTx/>
              <a:buNone/>
            </a:pPr>
            <a:r>
              <a:rPr lang="en-US" sz="4400" b="1">
                <a:effectLst>
                  <a:outerShdw blurRad="38100" dist="38100" dir="2700000" algn="tl">
                    <a:srgbClr val="000000"/>
                  </a:outerShdw>
                </a:effectLst>
              </a:rPr>
              <a:t>“Marriages are made in Heaven.”</a:t>
            </a:r>
            <a:endParaRPr lang="en-US" sz="440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b="1">
                <a:solidFill>
                  <a:schemeClr val="tx1"/>
                </a:solidFill>
              </a:rPr>
              <a:t>Principle Two</a:t>
            </a:r>
          </a:p>
        </p:txBody>
      </p:sp>
      <p:sp>
        <p:nvSpPr>
          <p:cNvPr id="68611" name="Rectangle 3"/>
          <p:cNvSpPr>
            <a:spLocks noGrp="1" noChangeArrowheads="1"/>
          </p:cNvSpPr>
          <p:nvPr>
            <p:ph type="body" idx="1"/>
          </p:nvPr>
        </p:nvSpPr>
        <p:spPr/>
        <p:txBody>
          <a:bodyPr/>
          <a:lstStyle/>
          <a:p>
            <a:pPr>
              <a:buClr>
                <a:schemeClr val="tx1"/>
              </a:buClr>
              <a:buFontTx/>
              <a:buNone/>
            </a:pPr>
            <a:r>
              <a:rPr lang="en-US" sz="2800" b="1">
                <a:effectLst>
                  <a:outerShdw blurRad="38100" dist="38100" dir="2700000" algn="tl">
                    <a:srgbClr val="000000"/>
                  </a:outerShdw>
                </a:effectLst>
              </a:rPr>
              <a:t>“Develop a high degree of conscious clarity about the person you wish to marry.”  </a:t>
            </a:r>
          </a:p>
          <a:p>
            <a:pPr>
              <a:buClr>
                <a:schemeClr val="tx1"/>
              </a:buClr>
              <a:buFontTx/>
              <a:buNone/>
            </a:pPr>
            <a:endParaRPr lang="en-US" sz="2800" b="1">
              <a:effectLst>
                <a:outerShdw blurRad="38100" dist="38100" dir="2700000" algn="tl">
                  <a:srgbClr val="000000"/>
                </a:outerShdw>
              </a:effectLst>
            </a:endParaRPr>
          </a:p>
          <a:p>
            <a:r>
              <a:rPr lang="en-US" sz="2800" b="1">
                <a:effectLst>
                  <a:outerShdw blurRad="38100" dist="38100" dir="2700000" algn="tl">
                    <a:srgbClr val="000000"/>
                  </a:outerShdw>
                </a:effectLst>
              </a:rPr>
              <a:t>How would you rank these </a:t>
            </a:r>
            <a:r>
              <a:rPr lang="en-US" sz="2800" b="1" u="sng">
                <a:effectLst>
                  <a:outerShdw blurRad="38100" dist="38100" dir="2700000" algn="tl">
                    <a:srgbClr val="000000"/>
                  </a:outerShdw>
                </a:effectLst>
              </a:rPr>
              <a:t>10 attributes</a:t>
            </a:r>
            <a:r>
              <a:rPr lang="en-US" sz="2800" b="1">
                <a:effectLst>
                  <a:outerShdw blurRad="38100" dist="38100" dir="2700000" algn="tl">
                    <a:srgbClr val="000000"/>
                  </a:outerShdw>
                </a:effectLst>
              </a:rPr>
              <a:t>:</a:t>
            </a:r>
          </a:p>
          <a:p>
            <a:pPr>
              <a:buClr>
                <a:schemeClr val="tx1"/>
              </a:buClr>
              <a:buFontTx/>
              <a:buNone/>
            </a:pPr>
            <a:r>
              <a:rPr lang="en-US" sz="2800" b="1">
                <a:effectLst>
                  <a:outerShdw blurRad="38100" dist="38100" dir="2700000" algn="tl">
                    <a:srgbClr val="000000"/>
                  </a:outerShdw>
                </a:effectLst>
              </a:rPr>
              <a:t>	Personality?  Intelligence?  Appearance?  Ambition?  Chemistry?  Spirituality?  Character?  Creativity?  Parenting?  Authenticity?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Scale>
                                      <p:cBhvr>
                                        <p:cTn id="7" dur="1000" decel="50000" fill="hold">
                                          <p:stCondLst>
                                            <p:cond delay="0"/>
                                          </p:stCondLst>
                                        </p:cTn>
                                        <p:tgtEl>
                                          <p:spTgt spid="686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8610"/>
                                        </p:tgtEl>
                                        <p:attrNameLst>
                                          <p:attrName>ppt_x</p:attrName>
                                          <p:attrName>ppt_y</p:attrName>
                                        </p:attrNameLst>
                                      </p:cBhvr>
                                    </p:animMotion>
                                    <p:animEffect transition="in" filter="fade">
                                      <p:cBhvr>
                                        <p:cTn id="9" dur="1000"/>
                                        <p:tgtEl>
                                          <p:spTgt spid="6861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8611">
                                            <p:txEl>
                                              <p:pRg st="0" end="0"/>
                                            </p:txEl>
                                          </p:spTgt>
                                        </p:tgtEl>
                                        <p:attrNameLst>
                                          <p:attrName>style.visibility</p:attrName>
                                        </p:attrNameLst>
                                      </p:cBhvr>
                                      <p:to>
                                        <p:strVal val="visible"/>
                                      </p:to>
                                    </p:set>
                                    <p:anim calcmode="lin" valueType="num">
                                      <p:cBhvr additive="base">
                                        <p:cTn id="14" dur="5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686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nodeType="clickEffect">
                                  <p:stCondLst>
                                    <p:cond delay="0"/>
                                  </p:stCondLst>
                                  <p:childTnLst>
                                    <p:set>
                                      <p:cBhvr>
                                        <p:cTn id="19" dur="1" fill="hold">
                                          <p:stCondLst>
                                            <p:cond delay="0"/>
                                          </p:stCondLst>
                                        </p:cTn>
                                        <p:tgtEl>
                                          <p:spTgt spid="68611">
                                            <p:txEl>
                                              <p:pRg st="2" end="2"/>
                                            </p:txEl>
                                          </p:spTgt>
                                        </p:tgtEl>
                                        <p:attrNameLst>
                                          <p:attrName>style.visibility</p:attrName>
                                        </p:attrNameLst>
                                      </p:cBhvr>
                                      <p:to>
                                        <p:strVal val="visible"/>
                                      </p:to>
                                    </p:set>
                                    <p:animEffect transition="in" filter="fade">
                                      <p:cBhvr>
                                        <p:cTn id="20" dur="2000"/>
                                        <p:tgtEl>
                                          <p:spTgt spid="68611">
                                            <p:txEl>
                                              <p:pRg st="2" end="2"/>
                                            </p:txEl>
                                          </p:spTgt>
                                        </p:tgtEl>
                                      </p:cBhvr>
                                    </p:animEffect>
                                    <p:anim calcmode="lin" valueType="num">
                                      <p:cBhvr>
                                        <p:cTn id="21" dur="2000" fill="hold"/>
                                        <p:tgtEl>
                                          <p:spTgt spid="68611">
                                            <p:txEl>
                                              <p:pRg st="2" end="2"/>
                                            </p:txEl>
                                          </p:spTgt>
                                        </p:tgtEl>
                                        <p:attrNameLst>
                                          <p:attrName>style.rotation</p:attrName>
                                        </p:attrNameLst>
                                      </p:cBhvr>
                                      <p:tavLst>
                                        <p:tav tm="0">
                                          <p:val>
                                            <p:fltVal val="720"/>
                                          </p:val>
                                        </p:tav>
                                        <p:tav tm="100000">
                                          <p:val>
                                            <p:fltVal val="0"/>
                                          </p:val>
                                        </p:tav>
                                      </p:tavLst>
                                    </p:anim>
                                    <p:anim calcmode="lin" valueType="num">
                                      <p:cBhvr>
                                        <p:cTn id="22" dur="2000" fill="hold"/>
                                        <p:tgtEl>
                                          <p:spTgt spid="68611">
                                            <p:txEl>
                                              <p:pRg st="2" end="2"/>
                                            </p:txEl>
                                          </p:spTgt>
                                        </p:tgtEl>
                                        <p:attrNameLst>
                                          <p:attrName>ppt_h</p:attrName>
                                        </p:attrNameLst>
                                      </p:cBhvr>
                                      <p:tavLst>
                                        <p:tav tm="0">
                                          <p:val>
                                            <p:fltVal val="0"/>
                                          </p:val>
                                        </p:tav>
                                        <p:tav tm="100000">
                                          <p:val>
                                            <p:strVal val="#ppt_h"/>
                                          </p:val>
                                        </p:tav>
                                      </p:tavLst>
                                    </p:anim>
                                    <p:anim calcmode="lin" valueType="num">
                                      <p:cBhvr>
                                        <p:cTn id="23" dur="2000" fill="hold"/>
                                        <p:tgtEl>
                                          <p:spTgt spid="68611">
                                            <p:txEl>
                                              <p:pRg st="2" end="2"/>
                                            </p:txEl>
                                          </p:spTgt>
                                        </p:tgtEl>
                                        <p:attrNameLst>
                                          <p:attrName>ppt_w</p:attrName>
                                        </p:attrNameLst>
                                      </p:cBhvr>
                                      <p:tavLst>
                                        <p:tav tm="0">
                                          <p:val>
                                            <p:fltVal val="0"/>
                                          </p:val>
                                        </p:tav>
                                        <p:tav tm="100000">
                                          <p:val>
                                            <p:strVal val="#ppt_w"/>
                                          </p:val>
                                        </p:tav>
                                      </p:tavLst>
                                    </p:anim>
                                  </p:childTnLst>
                                </p:cTn>
                              </p:par>
                              <p:par>
                                <p:cTn id="24" presetID="35" presetClass="entr" presetSubtype="0" fill="hold" nodeType="withEffect">
                                  <p:stCondLst>
                                    <p:cond delay="0"/>
                                  </p:stCondLst>
                                  <p:childTnLst>
                                    <p:set>
                                      <p:cBhvr>
                                        <p:cTn id="25" dur="1" fill="hold">
                                          <p:stCondLst>
                                            <p:cond delay="0"/>
                                          </p:stCondLst>
                                        </p:cTn>
                                        <p:tgtEl>
                                          <p:spTgt spid="68611">
                                            <p:txEl>
                                              <p:pRg st="3" end="3"/>
                                            </p:txEl>
                                          </p:spTgt>
                                        </p:tgtEl>
                                        <p:attrNameLst>
                                          <p:attrName>style.visibility</p:attrName>
                                        </p:attrNameLst>
                                      </p:cBhvr>
                                      <p:to>
                                        <p:strVal val="visible"/>
                                      </p:to>
                                    </p:set>
                                    <p:animEffect transition="in" filter="fade">
                                      <p:cBhvr>
                                        <p:cTn id="26" dur="2000"/>
                                        <p:tgtEl>
                                          <p:spTgt spid="68611">
                                            <p:txEl>
                                              <p:pRg st="3" end="3"/>
                                            </p:txEl>
                                          </p:spTgt>
                                        </p:tgtEl>
                                      </p:cBhvr>
                                    </p:animEffect>
                                    <p:anim calcmode="lin" valueType="num">
                                      <p:cBhvr>
                                        <p:cTn id="27" dur="2000" fill="hold"/>
                                        <p:tgtEl>
                                          <p:spTgt spid="68611">
                                            <p:txEl>
                                              <p:pRg st="3" end="3"/>
                                            </p:txEl>
                                          </p:spTgt>
                                        </p:tgtEl>
                                        <p:attrNameLst>
                                          <p:attrName>style.rotation</p:attrName>
                                        </p:attrNameLst>
                                      </p:cBhvr>
                                      <p:tavLst>
                                        <p:tav tm="0">
                                          <p:val>
                                            <p:fltVal val="720"/>
                                          </p:val>
                                        </p:tav>
                                        <p:tav tm="100000">
                                          <p:val>
                                            <p:fltVal val="0"/>
                                          </p:val>
                                        </p:tav>
                                      </p:tavLst>
                                    </p:anim>
                                    <p:anim calcmode="lin" valueType="num">
                                      <p:cBhvr>
                                        <p:cTn id="28" dur="2000" fill="hold"/>
                                        <p:tgtEl>
                                          <p:spTgt spid="68611">
                                            <p:txEl>
                                              <p:pRg st="3" end="3"/>
                                            </p:txEl>
                                          </p:spTgt>
                                        </p:tgtEl>
                                        <p:attrNameLst>
                                          <p:attrName>ppt_h</p:attrName>
                                        </p:attrNameLst>
                                      </p:cBhvr>
                                      <p:tavLst>
                                        <p:tav tm="0">
                                          <p:val>
                                            <p:fltVal val="0"/>
                                          </p:val>
                                        </p:tav>
                                        <p:tav tm="100000">
                                          <p:val>
                                            <p:strVal val="#ppt_h"/>
                                          </p:val>
                                        </p:tav>
                                      </p:tavLst>
                                    </p:anim>
                                    <p:anim calcmode="lin" valueType="num">
                                      <p:cBhvr>
                                        <p:cTn id="29" dur="2000" fill="hold"/>
                                        <p:tgtEl>
                                          <p:spTgt spid="68611">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b="1">
                <a:solidFill>
                  <a:schemeClr val="tx1"/>
                </a:solidFill>
              </a:rPr>
              <a:t>Principle Three</a:t>
            </a:r>
          </a:p>
        </p:txBody>
      </p:sp>
      <p:sp>
        <p:nvSpPr>
          <p:cNvPr id="69635" name="Rectangle 3"/>
          <p:cNvSpPr>
            <a:spLocks noGrp="1" noChangeArrowheads="1"/>
          </p:cNvSpPr>
          <p:nvPr>
            <p:ph type="body" idx="1"/>
          </p:nvPr>
        </p:nvSpPr>
        <p:spPr/>
        <p:txBody>
          <a:bodyPr/>
          <a:lstStyle/>
          <a:p>
            <a:pPr>
              <a:lnSpc>
                <a:spcPct val="90000"/>
              </a:lnSpc>
              <a:buClr>
                <a:schemeClr val="tx1"/>
              </a:buClr>
              <a:buFontTx/>
              <a:buNone/>
            </a:pPr>
            <a:r>
              <a:rPr lang="en-US" b="1">
                <a:effectLst>
                  <a:outerShdw blurRad="38100" dist="38100" dir="2700000" algn="tl">
                    <a:srgbClr val="000000"/>
                  </a:outerShdw>
                </a:effectLst>
              </a:rPr>
              <a:t>“Find a person to love who is a lot like you.”</a:t>
            </a:r>
          </a:p>
          <a:p>
            <a:pPr>
              <a:lnSpc>
                <a:spcPct val="90000"/>
              </a:lnSpc>
            </a:pPr>
            <a:endParaRPr lang="en-US" b="1">
              <a:effectLst>
                <a:outerShdw blurRad="38100" dist="38100" dir="2700000" algn="tl">
                  <a:srgbClr val="000000"/>
                </a:outerShdw>
              </a:effectLst>
            </a:endParaRPr>
          </a:p>
          <a:p>
            <a:pPr>
              <a:lnSpc>
                <a:spcPct val="90000"/>
              </a:lnSpc>
            </a:pPr>
            <a:r>
              <a:rPr lang="en-US" b="1">
                <a:effectLst>
                  <a:outerShdw blurRad="38100" dist="38100" dir="2700000" algn="tl">
                    <a:srgbClr val="000000"/>
                  </a:outerShdw>
                </a:effectLst>
              </a:rPr>
              <a:t>What about “opposites attract”?  </a:t>
            </a:r>
          </a:p>
          <a:p>
            <a:pPr>
              <a:lnSpc>
                <a:spcPct val="90000"/>
              </a:lnSpc>
            </a:pPr>
            <a:endParaRPr lang="en-US" b="1">
              <a:effectLst>
                <a:outerShdw blurRad="38100" dist="38100" dir="2700000" algn="tl">
                  <a:srgbClr val="000000"/>
                </a:outerShdw>
              </a:effectLst>
            </a:endParaRPr>
          </a:p>
          <a:p>
            <a:pPr>
              <a:lnSpc>
                <a:spcPct val="90000"/>
              </a:lnSpc>
            </a:pPr>
            <a:r>
              <a:rPr lang="en-US" b="1">
                <a:effectLst>
                  <a:outerShdw blurRad="38100" dist="38100" dir="2700000" algn="tl">
                    <a:srgbClr val="000000"/>
                  </a:outerShdw>
                </a:effectLst>
              </a:rPr>
              <a:t>The more similar people are in their values, backgrounds and life goals, the more likely they are to have a successful marriage!  </a:t>
            </a:r>
          </a:p>
          <a:p>
            <a:pPr>
              <a:lnSpc>
                <a:spcPct val="90000"/>
              </a:lnSpc>
            </a:pPr>
            <a:endParaRPr lang="en-US" b="1">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69634"/>
                                        </p:tgtEl>
                                        <p:attrNameLst>
                                          <p:attrName>style.visibility</p:attrName>
                                        </p:attrNameLst>
                                      </p:cBhvr>
                                      <p:to>
                                        <p:strVal val="visible"/>
                                      </p:to>
                                    </p:set>
                                    <p:animScale>
                                      <p:cBhvr>
                                        <p:cTn id="7" dur="1000" decel="50000" fill="hold">
                                          <p:stCondLst>
                                            <p:cond delay="0"/>
                                          </p:stCondLst>
                                        </p:cTn>
                                        <p:tgtEl>
                                          <p:spTgt spid="6963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9634"/>
                                        </p:tgtEl>
                                        <p:attrNameLst>
                                          <p:attrName>ppt_x</p:attrName>
                                          <p:attrName>ppt_y</p:attrName>
                                        </p:attrNameLst>
                                      </p:cBhvr>
                                    </p:animMotion>
                                    <p:animEffect transition="in" filter="fade">
                                      <p:cBhvr>
                                        <p:cTn id="9" dur="1000"/>
                                        <p:tgtEl>
                                          <p:spTgt spid="6963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69635">
                                            <p:txEl>
                                              <p:pRg st="0" end="0"/>
                                            </p:txEl>
                                          </p:spTgt>
                                        </p:tgtEl>
                                        <p:attrNameLst>
                                          <p:attrName>style.visibility</p:attrName>
                                        </p:attrNameLst>
                                      </p:cBhvr>
                                      <p:to>
                                        <p:strVal val="visible"/>
                                      </p:to>
                                    </p:set>
                                    <p:anim calcmode="lin" valueType="num">
                                      <p:cBhvr additive="base">
                                        <p:cTn id="14" dur="5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6963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nodeType="clickEffect">
                                  <p:stCondLst>
                                    <p:cond delay="0"/>
                                  </p:stCondLst>
                                  <p:childTnLst>
                                    <p:set>
                                      <p:cBhvr>
                                        <p:cTn id="19" dur="1" fill="hold">
                                          <p:stCondLst>
                                            <p:cond delay="0"/>
                                          </p:stCondLst>
                                        </p:cTn>
                                        <p:tgtEl>
                                          <p:spTgt spid="69635">
                                            <p:txEl>
                                              <p:pRg st="2" end="2"/>
                                            </p:txEl>
                                          </p:spTgt>
                                        </p:tgtEl>
                                        <p:attrNameLst>
                                          <p:attrName>style.visibility</p:attrName>
                                        </p:attrNameLst>
                                      </p:cBhvr>
                                      <p:to>
                                        <p:strVal val="visible"/>
                                      </p:to>
                                    </p:set>
                                    <p:animEffect transition="in" filter="fade">
                                      <p:cBhvr>
                                        <p:cTn id="20" dur="2000"/>
                                        <p:tgtEl>
                                          <p:spTgt spid="69635">
                                            <p:txEl>
                                              <p:pRg st="2" end="2"/>
                                            </p:txEl>
                                          </p:spTgt>
                                        </p:tgtEl>
                                      </p:cBhvr>
                                    </p:animEffect>
                                    <p:anim calcmode="lin" valueType="num">
                                      <p:cBhvr>
                                        <p:cTn id="21" dur="2000" fill="hold"/>
                                        <p:tgtEl>
                                          <p:spTgt spid="69635">
                                            <p:txEl>
                                              <p:pRg st="2" end="2"/>
                                            </p:txEl>
                                          </p:spTgt>
                                        </p:tgtEl>
                                        <p:attrNameLst>
                                          <p:attrName>style.rotation</p:attrName>
                                        </p:attrNameLst>
                                      </p:cBhvr>
                                      <p:tavLst>
                                        <p:tav tm="0">
                                          <p:val>
                                            <p:fltVal val="720"/>
                                          </p:val>
                                        </p:tav>
                                        <p:tav tm="100000">
                                          <p:val>
                                            <p:fltVal val="0"/>
                                          </p:val>
                                        </p:tav>
                                      </p:tavLst>
                                    </p:anim>
                                    <p:anim calcmode="lin" valueType="num">
                                      <p:cBhvr>
                                        <p:cTn id="22" dur="2000" fill="hold"/>
                                        <p:tgtEl>
                                          <p:spTgt spid="69635">
                                            <p:txEl>
                                              <p:pRg st="2" end="2"/>
                                            </p:txEl>
                                          </p:spTgt>
                                        </p:tgtEl>
                                        <p:attrNameLst>
                                          <p:attrName>ppt_h</p:attrName>
                                        </p:attrNameLst>
                                      </p:cBhvr>
                                      <p:tavLst>
                                        <p:tav tm="0">
                                          <p:val>
                                            <p:fltVal val="0"/>
                                          </p:val>
                                        </p:tav>
                                        <p:tav tm="100000">
                                          <p:val>
                                            <p:strVal val="#ppt_h"/>
                                          </p:val>
                                        </p:tav>
                                      </p:tavLst>
                                    </p:anim>
                                    <p:anim calcmode="lin" valueType="num">
                                      <p:cBhvr>
                                        <p:cTn id="23" dur="2000" fill="hold"/>
                                        <p:tgtEl>
                                          <p:spTgt spid="69635">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4" fill="hold">
                      <p:stCondLst>
                        <p:cond delay="indefinite"/>
                      </p:stCondLst>
                      <p:childTnLst>
                        <p:par>
                          <p:cTn id="25" fill="hold">
                            <p:stCondLst>
                              <p:cond delay="0"/>
                            </p:stCondLst>
                            <p:childTnLst>
                              <p:par>
                                <p:cTn id="26" presetID="35" presetClass="entr" presetSubtype="0" fill="hold" nodeType="clickEffect">
                                  <p:stCondLst>
                                    <p:cond delay="0"/>
                                  </p:stCondLst>
                                  <p:childTnLst>
                                    <p:set>
                                      <p:cBhvr>
                                        <p:cTn id="27" dur="1" fill="hold">
                                          <p:stCondLst>
                                            <p:cond delay="0"/>
                                          </p:stCondLst>
                                        </p:cTn>
                                        <p:tgtEl>
                                          <p:spTgt spid="69635">
                                            <p:txEl>
                                              <p:pRg st="4" end="4"/>
                                            </p:txEl>
                                          </p:spTgt>
                                        </p:tgtEl>
                                        <p:attrNameLst>
                                          <p:attrName>style.visibility</p:attrName>
                                        </p:attrNameLst>
                                      </p:cBhvr>
                                      <p:to>
                                        <p:strVal val="visible"/>
                                      </p:to>
                                    </p:set>
                                    <p:animEffect transition="in" filter="fade">
                                      <p:cBhvr>
                                        <p:cTn id="28" dur="2000"/>
                                        <p:tgtEl>
                                          <p:spTgt spid="69635">
                                            <p:txEl>
                                              <p:pRg st="4" end="4"/>
                                            </p:txEl>
                                          </p:spTgt>
                                        </p:tgtEl>
                                      </p:cBhvr>
                                    </p:animEffect>
                                    <p:anim calcmode="lin" valueType="num">
                                      <p:cBhvr>
                                        <p:cTn id="29" dur="2000" fill="hold"/>
                                        <p:tgtEl>
                                          <p:spTgt spid="69635">
                                            <p:txEl>
                                              <p:pRg st="4" end="4"/>
                                            </p:txEl>
                                          </p:spTgt>
                                        </p:tgtEl>
                                        <p:attrNameLst>
                                          <p:attrName>style.rotation</p:attrName>
                                        </p:attrNameLst>
                                      </p:cBhvr>
                                      <p:tavLst>
                                        <p:tav tm="0">
                                          <p:val>
                                            <p:fltVal val="720"/>
                                          </p:val>
                                        </p:tav>
                                        <p:tav tm="100000">
                                          <p:val>
                                            <p:fltVal val="0"/>
                                          </p:val>
                                        </p:tav>
                                      </p:tavLst>
                                    </p:anim>
                                    <p:anim calcmode="lin" valueType="num">
                                      <p:cBhvr>
                                        <p:cTn id="30" dur="2000" fill="hold"/>
                                        <p:tgtEl>
                                          <p:spTgt spid="69635">
                                            <p:txEl>
                                              <p:pRg st="4" end="4"/>
                                            </p:txEl>
                                          </p:spTgt>
                                        </p:tgtEl>
                                        <p:attrNameLst>
                                          <p:attrName>ppt_h</p:attrName>
                                        </p:attrNameLst>
                                      </p:cBhvr>
                                      <p:tavLst>
                                        <p:tav tm="0">
                                          <p:val>
                                            <p:fltVal val="0"/>
                                          </p:val>
                                        </p:tav>
                                        <p:tav tm="100000">
                                          <p:val>
                                            <p:strVal val="#ppt_h"/>
                                          </p:val>
                                        </p:tav>
                                      </p:tavLst>
                                    </p:anim>
                                    <p:anim calcmode="lin" valueType="num">
                                      <p:cBhvr>
                                        <p:cTn id="31" dur="2000" fill="hold"/>
                                        <p:tgtEl>
                                          <p:spTgt spid="69635">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b="1">
                <a:solidFill>
                  <a:schemeClr val="tx1"/>
                </a:solidFill>
              </a:rPr>
              <a:t>Principle Four</a:t>
            </a:r>
          </a:p>
        </p:txBody>
      </p:sp>
      <p:sp>
        <p:nvSpPr>
          <p:cNvPr id="70659" name="Rectangle 3"/>
          <p:cNvSpPr>
            <a:spLocks noGrp="1" noChangeArrowheads="1"/>
          </p:cNvSpPr>
          <p:nvPr>
            <p:ph type="body" idx="1"/>
          </p:nvPr>
        </p:nvSpPr>
        <p:spPr/>
        <p:txBody>
          <a:bodyPr/>
          <a:lstStyle/>
          <a:p>
            <a:pPr>
              <a:lnSpc>
                <a:spcPct val="90000"/>
              </a:lnSpc>
              <a:buClr>
                <a:schemeClr val="tx1"/>
              </a:buClr>
              <a:buFontTx/>
              <a:buNone/>
            </a:pPr>
            <a:r>
              <a:rPr lang="en-US" b="1">
                <a:effectLst>
                  <a:outerShdw blurRad="38100" dist="38100" dir="2700000" algn="tl">
                    <a:srgbClr val="000000"/>
                  </a:outerShdw>
                </a:effectLst>
              </a:rPr>
              <a:t>“Get married only if you and the person you want to marry are emotionally healthy.”</a:t>
            </a:r>
          </a:p>
          <a:p>
            <a:pPr>
              <a:lnSpc>
                <a:spcPct val="90000"/>
              </a:lnSpc>
              <a:buClr>
                <a:schemeClr val="tx1"/>
              </a:buClr>
              <a:buFontTx/>
              <a:buNone/>
            </a:pPr>
            <a:endParaRPr lang="en-US" b="1">
              <a:effectLst>
                <a:outerShdw blurRad="38100" dist="38100" dir="2700000" algn="tl">
                  <a:srgbClr val="000000"/>
                </a:outerShdw>
              </a:effectLst>
            </a:endParaRPr>
          </a:p>
          <a:p>
            <a:pPr>
              <a:lnSpc>
                <a:spcPct val="90000"/>
              </a:lnSpc>
              <a:buClr>
                <a:schemeClr val="tx1"/>
              </a:buClr>
            </a:pPr>
            <a:r>
              <a:rPr lang="en-US" b="1">
                <a:effectLst>
                  <a:outerShdw blurRad="38100" dist="38100" dir="2700000" algn="tl">
                    <a:srgbClr val="000000"/>
                  </a:outerShdw>
                </a:effectLst>
              </a:rPr>
              <a:t>The time to get healthy is before marriage.</a:t>
            </a:r>
          </a:p>
          <a:p>
            <a:pPr>
              <a:lnSpc>
                <a:spcPct val="90000"/>
              </a:lnSpc>
            </a:pPr>
            <a:r>
              <a:rPr lang="en-US" b="1">
                <a:effectLst>
                  <a:outerShdw blurRad="38100" dist="38100" dir="2700000" algn="tl">
                    <a:srgbClr val="000000"/>
                  </a:outerShdw>
                </a:effectLst>
              </a:rPr>
              <a:t>A person’s self-esteem is at the heart of emotional health.  </a:t>
            </a:r>
          </a:p>
          <a:p>
            <a:pPr>
              <a:lnSpc>
                <a:spcPct val="90000"/>
              </a:lnSpc>
            </a:pPr>
            <a:r>
              <a:rPr lang="en-US" b="1">
                <a:effectLst>
                  <a:outerShdw blurRad="38100" dist="38100" dir="2700000" algn="tl">
                    <a:srgbClr val="000000"/>
                  </a:outerShdw>
                </a:effectLst>
              </a:rPr>
              <a:t>Is he/she emotionally  independent?  </a:t>
            </a:r>
          </a:p>
          <a:p>
            <a:pPr>
              <a:lnSpc>
                <a:spcPct val="90000"/>
              </a:lnSpc>
              <a:buFontTx/>
              <a:buNone/>
            </a:pPr>
            <a:r>
              <a:rPr lang="en-US"/>
              <a:t> </a:t>
            </a:r>
          </a:p>
          <a:p>
            <a:pPr algn="ctr">
              <a:lnSpc>
                <a:spcPct val="90000"/>
              </a:lnSpc>
              <a:buFontTx/>
              <a:buNone/>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0658"/>
                                        </p:tgtEl>
                                        <p:attrNameLst>
                                          <p:attrName>style.visibility</p:attrName>
                                        </p:attrNameLst>
                                      </p:cBhvr>
                                      <p:to>
                                        <p:strVal val="visible"/>
                                      </p:to>
                                    </p:set>
                                    <p:animScale>
                                      <p:cBhvr>
                                        <p:cTn id="7" dur="1000" decel="50000" fill="hold">
                                          <p:stCondLst>
                                            <p:cond delay="0"/>
                                          </p:stCondLst>
                                        </p:cTn>
                                        <p:tgtEl>
                                          <p:spTgt spid="7065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0658"/>
                                        </p:tgtEl>
                                        <p:attrNameLst>
                                          <p:attrName>ppt_x</p:attrName>
                                          <p:attrName>ppt_y</p:attrName>
                                        </p:attrNameLst>
                                      </p:cBhvr>
                                    </p:animMotion>
                                    <p:animEffect transition="in" filter="fade">
                                      <p:cBhvr>
                                        <p:cTn id="9" dur="1000"/>
                                        <p:tgtEl>
                                          <p:spTgt spid="7065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0659">
                                            <p:txEl>
                                              <p:pRg st="0" end="0"/>
                                            </p:txEl>
                                          </p:spTgt>
                                        </p:tgtEl>
                                        <p:attrNameLst>
                                          <p:attrName>style.visibility</p:attrName>
                                        </p:attrNameLst>
                                      </p:cBhvr>
                                      <p:to>
                                        <p:strVal val="visible"/>
                                      </p:to>
                                    </p:set>
                                    <p:anim calcmode="lin" valueType="num">
                                      <p:cBhvr additive="base">
                                        <p:cTn id="14" dur="500" fill="hold"/>
                                        <p:tgtEl>
                                          <p:spTgt spid="70659">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06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70659">
                                            <p:txEl>
                                              <p:pRg st="2" end="2"/>
                                            </p:txEl>
                                          </p:spTgt>
                                        </p:tgtEl>
                                        <p:attrNameLst>
                                          <p:attrName>style.visibility</p:attrName>
                                        </p:attrNameLst>
                                      </p:cBhvr>
                                      <p:to>
                                        <p:strVal val="visible"/>
                                      </p:to>
                                    </p:set>
                                    <p:anim calcmode="lin" valueType="num">
                                      <p:cBhvr additive="base">
                                        <p:cTn id="20" dur="500" fill="hold"/>
                                        <p:tgtEl>
                                          <p:spTgt spid="70659">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706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0659">
                                            <p:txEl>
                                              <p:pRg st="3" end="3"/>
                                            </p:txEl>
                                          </p:spTgt>
                                        </p:tgtEl>
                                        <p:attrNameLst>
                                          <p:attrName>style.visibility</p:attrName>
                                        </p:attrNameLst>
                                      </p:cBhvr>
                                      <p:to>
                                        <p:strVal val="visible"/>
                                      </p:to>
                                    </p:set>
                                    <p:anim calcmode="lin" valueType="num">
                                      <p:cBhvr additive="base">
                                        <p:cTn id="26" dur="500" fill="hold"/>
                                        <p:tgtEl>
                                          <p:spTgt spid="70659">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706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70659">
                                            <p:txEl>
                                              <p:pRg st="4" end="4"/>
                                            </p:txEl>
                                          </p:spTgt>
                                        </p:tgtEl>
                                        <p:attrNameLst>
                                          <p:attrName>style.visibility</p:attrName>
                                        </p:attrNameLst>
                                      </p:cBhvr>
                                      <p:to>
                                        <p:strVal val="visible"/>
                                      </p:to>
                                    </p:set>
                                    <p:anim calcmode="lin" valueType="num">
                                      <p:cBhvr additive="base">
                                        <p:cTn id="32" dur="500" fill="hold"/>
                                        <p:tgtEl>
                                          <p:spTgt spid="70659">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7065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b="1">
                <a:solidFill>
                  <a:schemeClr val="tx1"/>
                </a:solidFill>
              </a:rPr>
              <a:t>Principle Five</a:t>
            </a:r>
          </a:p>
        </p:txBody>
      </p:sp>
      <p:sp>
        <p:nvSpPr>
          <p:cNvPr id="72707" name="Rectangle 3"/>
          <p:cNvSpPr>
            <a:spLocks noGrp="1" noChangeArrowheads="1"/>
          </p:cNvSpPr>
          <p:nvPr>
            <p:ph type="body" idx="1"/>
          </p:nvPr>
        </p:nvSpPr>
        <p:spPr/>
        <p:txBody>
          <a:bodyPr/>
          <a:lstStyle/>
          <a:p>
            <a:pPr>
              <a:buClr>
                <a:schemeClr val="tx1"/>
              </a:buClr>
              <a:buFontTx/>
              <a:buNone/>
            </a:pPr>
            <a:r>
              <a:rPr lang="en-US" sz="2800" b="1">
                <a:effectLst>
                  <a:outerShdw blurRad="38100" dist="38100" dir="2700000" algn="tl">
                    <a:srgbClr val="000000"/>
                  </a:outerShdw>
                </a:effectLst>
              </a:rPr>
              <a:t>“Find a love you can feel deep in your heart--and express it carefully.”</a:t>
            </a:r>
          </a:p>
          <a:p>
            <a:pPr>
              <a:buClr>
                <a:schemeClr val="tx1"/>
              </a:buClr>
              <a:buFontTx/>
              <a:buNone/>
            </a:pPr>
            <a:endParaRPr lang="en-US" sz="2800" b="1">
              <a:effectLst>
                <a:outerShdw blurRad="38100" dist="38100" dir="2700000" algn="tl">
                  <a:srgbClr val="000000"/>
                </a:outerShdw>
              </a:effectLst>
            </a:endParaRPr>
          </a:p>
          <a:p>
            <a:pPr>
              <a:buClr>
                <a:schemeClr val="tx1"/>
              </a:buClr>
            </a:pPr>
            <a:r>
              <a:rPr lang="en-US" sz="2800" b="1">
                <a:effectLst>
                  <a:outerShdw blurRad="38100" dist="38100" dir="2700000" algn="tl">
                    <a:srgbClr val="000000"/>
                  </a:outerShdw>
                </a:effectLst>
              </a:rPr>
              <a:t>Passion and love are necessary to a good marriage…BUT</a:t>
            </a:r>
          </a:p>
          <a:p>
            <a:pPr>
              <a:buClr>
                <a:schemeClr val="tx1"/>
              </a:buClr>
            </a:pPr>
            <a:r>
              <a:rPr lang="en-US" sz="2800" b="1">
                <a:effectLst>
                  <a:outerShdw blurRad="38100" dist="38100" dir="2700000" algn="tl">
                    <a:srgbClr val="000000"/>
                  </a:outerShdw>
                </a:effectLst>
              </a:rPr>
              <a:t>A sexual relationship hinders a couple’s ability to make clear and objective decisions about the relationship and often fools them into making the wrong choice.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2706"/>
                                        </p:tgtEl>
                                        <p:attrNameLst>
                                          <p:attrName>style.visibility</p:attrName>
                                        </p:attrNameLst>
                                      </p:cBhvr>
                                      <p:to>
                                        <p:strVal val="visible"/>
                                      </p:to>
                                    </p:set>
                                    <p:animScale>
                                      <p:cBhvr>
                                        <p:cTn id="7" dur="1000" decel="50000" fill="hold">
                                          <p:stCondLst>
                                            <p:cond delay="0"/>
                                          </p:stCondLst>
                                        </p:cTn>
                                        <p:tgtEl>
                                          <p:spTgt spid="7270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2706"/>
                                        </p:tgtEl>
                                        <p:attrNameLst>
                                          <p:attrName>ppt_x</p:attrName>
                                          <p:attrName>ppt_y</p:attrName>
                                        </p:attrNameLst>
                                      </p:cBhvr>
                                    </p:animMotion>
                                    <p:animEffect transition="in" filter="fade">
                                      <p:cBhvr>
                                        <p:cTn id="9" dur="1000"/>
                                        <p:tgtEl>
                                          <p:spTgt spid="7270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2707">
                                            <p:txEl>
                                              <p:pRg st="0" end="0"/>
                                            </p:txEl>
                                          </p:spTgt>
                                        </p:tgtEl>
                                        <p:attrNameLst>
                                          <p:attrName>style.visibility</p:attrName>
                                        </p:attrNameLst>
                                      </p:cBhvr>
                                      <p:to>
                                        <p:strVal val="visible"/>
                                      </p:to>
                                    </p:set>
                                    <p:anim calcmode="lin" valueType="num">
                                      <p:cBhvr additive="base">
                                        <p:cTn id="14" dur="500" fill="hold"/>
                                        <p:tgtEl>
                                          <p:spTgt spid="72707">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27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72707">
                                            <p:txEl>
                                              <p:pRg st="2" end="2"/>
                                            </p:txEl>
                                          </p:spTgt>
                                        </p:tgtEl>
                                        <p:attrNameLst>
                                          <p:attrName>style.visibility</p:attrName>
                                        </p:attrNameLst>
                                      </p:cBhvr>
                                      <p:to>
                                        <p:strVal val="visible"/>
                                      </p:to>
                                    </p:set>
                                    <p:anim calcmode="lin" valueType="num">
                                      <p:cBhvr additive="base">
                                        <p:cTn id="20" dur="500" fill="hold"/>
                                        <p:tgtEl>
                                          <p:spTgt spid="72707">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727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5" presetClass="entr" presetSubtype="0" fill="hold" nodeType="clickEffect">
                                  <p:stCondLst>
                                    <p:cond delay="0"/>
                                  </p:stCondLst>
                                  <p:childTnLst>
                                    <p:set>
                                      <p:cBhvr>
                                        <p:cTn id="25" dur="1" fill="hold">
                                          <p:stCondLst>
                                            <p:cond delay="0"/>
                                          </p:stCondLst>
                                        </p:cTn>
                                        <p:tgtEl>
                                          <p:spTgt spid="72707">
                                            <p:txEl>
                                              <p:pRg st="3" end="3"/>
                                            </p:txEl>
                                          </p:spTgt>
                                        </p:tgtEl>
                                        <p:attrNameLst>
                                          <p:attrName>style.visibility</p:attrName>
                                        </p:attrNameLst>
                                      </p:cBhvr>
                                      <p:to>
                                        <p:strVal val="visible"/>
                                      </p:to>
                                    </p:set>
                                    <p:animEffect transition="in" filter="fade">
                                      <p:cBhvr>
                                        <p:cTn id="26" dur="2000"/>
                                        <p:tgtEl>
                                          <p:spTgt spid="72707">
                                            <p:txEl>
                                              <p:pRg st="3" end="3"/>
                                            </p:txEl>
                                          </p:spTgt>
                                        </p:tgtEl>
                                      </p:cBhvr>
                                    </p:animEffect>
                                    <p:anim calcmode="lin" valueType="num">
                                      <p:cBhvr>
                                        <p:cTn id="27" dur="2000" fill="hold"/>
                                        <p:tgtEl>
                                          <p:spTgt spid="72707">
                                            <p:txEl>
                                              <p:pRg st="3" end="3"/>
                                            </p:txEl>
                                          </p:spTgt>
                                        </p:tgtEl>
                                        <p:attrNameLst>
                                          <p:attrName>style.rotation</p:attrName>
                                        </p:attrNameLst>
                                      </p:cBhvr>
                                      <p:tavLst>
                                        <p:tav tm="0">
                                          <p:val>
                                            <p:fltVal val="720"/>
                                          </p:val>
                                        </p:tav>
                                        <p:tav tm="100000">
                                          <p:val>
                                            <p:fltVal val="0"/>
                                          </p:val>
                                        </p:tav>
                                      </p:tavLst>
                                    </p:anim>
                                    <p:anim calcmode="lin" valueType="num">
                                      <p:cBhvr>
                                        <p:cTn id="28" dur="2000" fill="hold"/>
                                        <p:tgtEl>
                                          <p:spTgt spid="72707">
                                            <p:txEl>
                                              <p:pRg st="3" end="3"/>
                                            </p:txEl>
                                          </p:spTgt>
                                        </p:tgtEl>
                                        <p:attrNameLst>
                                          <p:attrName>ppt_h</p:attrName>
                                        </p:attrNameLst>
                                      </p:cBhvr>
                                      <p:tavLst>
                                        <p:tav tm="0">
                                          <p:val>
                                            <p:fltVal val="0"/>
                                          </p:val>
                                        </p:tav>
                                        <p:tav tm="100000">
                                          <p:val>
                                            <p:strVal val="#ppt_h"/>
                                          </p:val>
                                        </p:tav>
                                      </p:tavLst>
                                    </p:anim>
                                    <p:anim calcmode="lin" valueType="num">
                                      <p:cBhvr>
                                        <p:cTn id="29" dur="2000" fill="hold"/>
                                        <p:tgtEl>
                                          <p:spTgt spid="72707">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b="1">
                <a:solidFill>
                  <a:schemeClr val="tx1"/>
                </a:solidFill>
              </a:rPr>
              <a:t>Principle Six</a:t>
            </a:r>
          </a:p>
        </p:txBody>
      </p:sp>
      <p:sp>
        <p:nvSpPr>
          <p:cNvPr id="73731" name="Rectangle 3"/>
          <p:cNvSpPr>
            <a:spLocks noGrp="1" noChangeArrowheads="1"/>
          </p:cNvSpPr>
          <p:nvPr>
            <p:ph type="body" idx="1"/>
          </p:nvPr>
        </p:nvSpPr>
        <p:spPr/>
        <p:txBody>
          <a:bodyPr/>
          <a:lstStyle/>
          <a:p>
            <a:pPr>
              <a:buClr>
                <a:schemeClr val="tx1"/>
              </a:buClr>
              <a:buFontTx/>
              <a:buNone/>
            </a:pPr>
            <a:r>
              <a:rPr lang="en-US" b="1">
                <a:effectLst>
                  <a:outerShdw blurRad="38100" dist="38100" dir="2700000" algn="tl">
                    <a:srgbClr val="000000"/>
                  </a:outerShdw>
                </a:effectLst>
              </a:rPr>
              <a:t>“Let passionate love mature before you decide to marry.”</a:t>
            </a:r>
          </a:p>
          <a:p>
            <a:pPr>
              <a:buClr>
                <a:schemeClr val="tx1"/>
              </a:buClr>
              <a:buFontTx/>
              <a:buNone/>
            </a:pPr>
            <a:endParaRPr lang="en-US" b="1">
              <a:effectLst>
                <a:outerShdw blurRad="38100" dist="38100" dir="2700000" algn="tl">
                  <a:srgbClr val="000000"/>
                </a:outerShdw>
              </a:effectLst>
            </a:endParaRPr>
          </a:p>
          <a:p>
            <a:pPr>
              <a:buClr>
                <a:schemeClr val="tx1"/>
              </a:buClr>
            </a:pPr>
            <a:r>
              <a:rPr lang="en-US" b="1">
                <a:effectLst>
                  <a:outerShdw blurRad="38100" dist="38100" dir="2700000" algn="tl">
                    <a:srgbClr val="000000"/>
                  </a:outerShdw>
                </a:effectLst>
              </a:rPr>
              <a:t>Know the difference between romantic/sexual infatuation and love.</a:t>
            </a:r>
          </a:p>
          <a:p>
            <a:endParaRPr lang="en-US" b="1">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3730"/>
                                        </p:tgtEl>
                                        <p:attrNameLst>
                                          <p:attrName>style.visibility</p:attrName>
                                        </p:attrNameLst>
                                      </p:cBhvr>
                                      <p:to>
                                        <p:strVal val="visible"/>
                                      </p:to>
                                    </p:set>
                                    <p:animScale>
                                      <p:cBhvr>
                                        <p:cTn id="7" dur="1000" decel="50000" fill="hold">
                                          <p:stCondLst>
                                            <p:cond delay="0"/>
                                          </p:stCondLst>
                                        </p:cTn>
                                        <p:tgtEl>
                                          <p:spTgt spid="737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3730"/>
                                        </p:tgtEl>
                                        <p:attrNameLst>
                                          <p:attrName>ppt_x</p:attrName>
                                          <p:attrName>ppt_y</p:attrName>
                                        </p:attrNameLst>
                                      </p:cBhvr>
                                    </p:animMotion>
                                    <p:animEffect transition="in" filter="fade">
                                      <p:cBhvr>
                                        <p:cTn id="9" dur="1000"/>
                                        <p:tgtEl>
                                          <p:spTgt spid="7373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3731">
                                            <p:txEl>
                                              <p:pRg st="0" end="0"/>
                                            </p:txEl>
                                          </p:spTgt>
                                        </p:tgtEl>
                                        <p:attrNameLst>
                                          <p:attrName>style.visibility</p:attrName>
                                        </p:attrNameLst>
                                      </p:cBhvr>
                                      <p:to>
                                        <p:strVal val="visible"/>
                                      </p:to>
                                    </p:set>
                                    <p:anim calcmode="lin" valueType="num">
                                      <p:cBhvr additive="base">
                                        <p:cTn id="14" dur="500" fill="hold"/>
                                        <p:tgtEl>
                                          <p:spTgt spid="7373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37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1" presetClass="entr" presetSubtype="0" fill="hold" nodeType="clickEffect">
                                  <p:stCondLst>
                                    <p:cond delay="0"/>
                                  </p:stCondLst>
                                  <p:iterate type="lt">
                                    <p:tmPct val="10000"/>
                                  </p:iterate>
                                  <p:childTnLst>
                                    <p:set>
                                      <p:cBhvr>
                                        <p:cTn id="19" dur="1" fill="hold">
                                          <p:stCondLst>
                                            <p:cond delay="0"/>
                                          </p:stCondLst>
                                        </p:cTn>
                                        <p:tgtEl>
                                          <p:spTgt spid="73731">
                                            <p:txEl>
                                              <p:pRg st="2" end="2"/>
                                            </p:txEl>
                                          </p:spTgt>
                                        </p:tgtEl>
                                        <p:attrNameLst>
                                          <p:attrName>style.visibility</p:attrName>
                                        </p:attrNameLst>
                                      </p:cBhvr>
                                      <p:to>
                                        <p:strVal val="visible"/>
                                      </p:to>
                                    </p:set>
                                    <p:anim calcmode="lin" valueType="num">
                                      <p:cBhvr>
                                        <p:cTn id="20" dur="500" fill="hold"/>
                                        <p:tgtEl>
                                          <p:spTgt spid="73731">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1" dur="500" fill="hold"/>
                                        <p:tgtEl>
                                          <p:spTgt spid="73731">
                                            <p:txEl>
                                              <p:pRg st="2" end="2"/>
                                            </p:txEl>
                                          </p:spTgt>
                                        </p:tgtEl>
                                        <p:attrNameLst>
                                          <p:attrName>ppt_y</p:attrName>
                                        </p:attrNameLst>
                                      </p:cBhvr>
                                      <p:tavLst>
                                        <p:tav tm="0">
                                          <p:val>
                                            <p:strVal val="#ppt_y"/>
                                          </p:val>
                                        </p:tav>
                                        <p:tav tm="100000">
                                          <p:val>
                                            <p:strVal val="#ppt_y"/>
                                          </p:val>
                                        </p:tav>
                                      </p:tavLst>
                                    </p:anim>
                                    <p:anim calcmode="lin" valueType="num">
                                      <p:cBhvr>
                                        <p:cTn id="22" dur="500" fill="hold"/>
                                        <p:tgtEl>
                                          <p:spTgt spid="73731">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3" dur="500" fill="hold"/>
                                        <p:tgtEl>
                                          <p:spTgt spid="73731">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4" dur="500" tmFilter="0,0; .5, 1; 1, 1"/>
                                        <p:tgtEl>
                                          <p:spTgt spid="737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b="1"/>
              <a:t>What the heck is “Love”?</a:t>
            </a:r>
            <a:endParaRPr lang="en-US" b="1">
              <a:solidFill>
                <a:schemeClr val="tx1"/>
              </a:solidFill>
            </a:endParaRPr>
          </a:p>
        </p:txBody>
      </p:sp>
      <p:sp>
        <p:nvSpPr>
          <p:cNvPr id="74755" name="Rectangle 3"/>
          <p:cNvSpPr>
            <a:spLocks noGrp="1" noChangeArrowheads="1"/>
          </p:cNvSpPr>
          <p:nvPr>
            <p:ph type="body" idx="1"/>
          </p:nvPr>
        </p:nvSpPr>
        <p:spPr/>
        <p:txBody>
          <a:bodyPr/>
          <a:lstStyle/>
          <a:p>
            <a:pPr>
              <a:lnSpc>
                <a:spcPct val="80000"/>
              </a:lnSpc>
            </a:pPr>
            <a:r>
              <a:rPr lang="en-US" b="1">
                <a:effectLst>
                  <a:outerShdw blurRad="38100" dist="38100" dir="2700000" algn="tl">
                    <a:srgbClr val="000000"/>
                  </a:outerShdw>
                </a:effectLst>
              </a:rPr>
              <a:t>What’s the difference between infatuation and love?</a:t>
            </a:r>
          </a:p>
          <a:p>
            <a:pPr>
              <a:lnSpc>
                <a:spcPct val="80000"/>
              </a:lnSpc>
              <a:buClr>
                <a:schemeClr val="tx1"/>
              </a:buClr>
            </a:pPr>
            <a:endParaRPr lang="en-US" b="1">
              <a:effectLst>
                <a:outerShdw blurRad="38100" dist="38100" dir="2700000" algn="tl">
                  <a:srgbClr val="000000"/>
                </a:outerShdw>
              </a:effectLst>
            </a:endParaRPr>
          </a:p>
          <a:p>
            <a:pPr lvl="1">
              <a:lnSpc>
                <a:spcPct val="80000"/>
              </a:lnSpc>
            </a:pPr>
            <a:r>
              <a:rPr lang="en-US" b="1" i="1">
                <a:effectLst>
                  <a:outerShdw blurRad="38100" dist="38100" dir="2700000" algn="tl">
                    <a:srgbClr val="000000"/>
                  </a:outerShdw>
                </a:effectLst>
              </a:rPr>
              <a:t>filia (Philadelphia)</a:t>
            </a:r>
          </a:p>
          <a:p>
            <a:pPr lvl="1">
              <a:lnSpc>
                <a:spcPct val="80000"/>
              </a:lnSpc>
            </a:pPr>
            <a:r>
              <a:rPr lang="en-US" b="1" i="1">
                <a:effectLst>
                  <a:outerShdw blurRad="38100" dist="38100" dir="2700000" algn="tl">
                    <a:srgbClr val="000000"/>
                  </a:outerShdw>
                </a:effectLst>
              </a:rPr>
              <a:t>eros (“erotic”)</a:t>
            </a:r>
          </a:p>
          <a:p>
            <a:pPr lvl="1">
              <a:lnSpc>
                <a:spcPct val="80000"/>
              </a:lnSpc>
            </a:pPr>
            <a:r>
              <a:rPr lang="en-US" b="1" i="1">
                <a:effectLst>
                  <a:outerShdw blurRad="38100" dist="38100" dir="2700000" algn="tl">
                    <a:srgbClr val="000000"/>
                  </a:outerShdw>
                </a:effectLst>
              </a:rPr>
              <a:t>agape (self-giving, sacrificial love)</a:t>
            </a:r>
          </a:p>
          <a:p>
            <a:pPr lvl="1">
              <a:lnSpc>
                <a:spcPct val="80000"/>
              </a:lnSpc>
            </a:pPr>
            <a:endParaRPr lang="en-US" b="1" i="1">
              <a:effectLst>
                <a:outerShdw blurRad="38100" dist="38100" dir="2700000" algn="tl">
                  <a:srgbClr val="000000"/>
                </a:outerShdw>
              </a:effectLst>
            </a:endParaRPr>
          </a:p>
          <a:p>
            <a:pPr lvl="1">
              <a:lnSpc>
                <a:spcPct val="80000"/>
              </a:lnSpc>
              <a:buFontTx/>
              <a:buNone/>
            </a:pPr>
            <a:r>
              <a:rPr lang="en-US" sz="3200" b="1" i="1">
                <a:effectLst>
                  <a:outerShdw blurRad="38100" dist="38100" dir="2700000" algn="tl">
                    <a:srgbClr val="000000"/>
                  </a:outerShdw>
                </a:effectLst>
              </a:rPr>
              <a:t>1 Corinthians 13 provides a great definition of Love</a:t>
            </a:r>
            <a:r>
              <a:rPr lang="en-US" sz="2400" b="1" i="1">
                <a:effectLst>
                  <a:outerShdw blurRad="38100" dist="38100" dir="2700000" algn="tl">
                    <a:srgbClr val="000000"/>
                  </a:outerShdw>
                </a:effectLst>
              </a:rPr>
              <a:t> </a:t>
            </a:r>
            <a:endParaRPr lang="en-US" sz="3200" b="1">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4754"/>
                                        </p:tgtEl>
                                        <p:attrNameLst>
                                          <p:attrName>style.visibility</p:attrName>
                                        </p:attrNameLst>
                                      </p:cBhvr>
                                      <p:to>
                                        <p:strVal val="visible"/>
                                      </p:to>
                                    </p:set>
                                    <p:animScale>
                                      <p:cBhvr>
                                        <p:cTn id="7" dur="1000" decel="50000" fill="hold">
                                          <p:stCondLst>
                                            <p:cond delay="0"/>
                                          </p:stCondLst>
                                        </p:cTn>
                                        <p:tgtEl>
                                          <p:spTgt spid="7475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4754"/>
                                        </p:tgtEl>
                                        <p:attrNameLst>
                                          <p:attrName>ppt_x</p:attrName>
                                          <p:attrName>ppt_y</p:attrName>
                                        </p:attrNameLst>
                                      </p:cBhvr>
                                    </p:animMotion>
                                    <p:animEffect transition="in" filter="fade">
                                      <p:cBhvr>
                                        <p:cTn id="9" dur="1000"/>
                                        <p:tgtEl>
                                          <p:spTgt spid="7475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4755">
                                            <p:txEl>
                                              <p:pRg st="0" end="0"/>
                                            </p:txEl>
                                          </p:spTgt>
                                        </p:tgtEl>
                                        <p:attrNameLst>
                                          <p:attrName>style.visibility</p:attrName>
                                        </p:attrNameLst>
                                      </p:cBhvr>
                                      <p:to>
                                        <p:strVal val="visible"/>
                                      </p:to>
                                    </p:set>
                                    <p:anim calcmode="lin" valueType="num">
                                      <p:cBhvr additive="base">
                                        <p:cTn id="14" dur="500" fill="hold"/>
                                        <p:tgtEl>
                                          <p:spTgt spid="7475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47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nodeType="clickEffect">
                                  <p:stCondLst>
                                    <p:cond delay="0"/>
                                  </p:stCondLst>
                                  <p:childTnLst>
                                    <p:set>
                                      <p:cBhvr>
                                        <p:cTn id="19" dur="1" fill="hold">
                                          <p:stCondLst>
                                            <p:cond delay="0"/>
                                          </p:stCondLst>
                                        </p:cTn>
                                        <p:tgtEl>
                                          <p:spTgt spid="74755">
                                            <p:txEl>
                                              <p:pRg st="2" end="2"/>
                                            </p:txEl>
                                          </p:spTgt>
                                        </p:tgtEl>
                                        <p:attrNameLst>
                                          <p:attrName>style.visibility</p:attrName>
                                        </p:attrNameLst>
                                      </p:cBhvr>
                                      <p:to>
                                        <p:strVal val="visible"/>
                                      </p:to>
                                    </p:set>
                                    <p:animEffect transition="in" filter="fade">
                                      <p:cBhvr>
                                        <p:cTn id="20" dur="2000"/>
                                        <p:tgtEl>
                                          <p:spTgt spid="74755">
                                            <p:txEl>
                                              <p:pRg st="2" end="2"/>
                                            </p:txEl>
                                          </p:spTgt>
                                        </p:tgtEl>
                                      </p:cBhvr>
                                    </p:animEffect>
                                    <p:anim calcmode="lin" valueType="num">
                                      <p:cBhvr>
                                        <p:cTn id="21" dur="2000" fill="hold"/>
                                        <p:tgtEl>
                                          <p:spTgt spid="74755">
                                            <p:txEl>
                                              <p:pRg st="2" end="2"/>
                                            </p:txEl>
                                          </p:spTgt>
                                        </p:tgtEl>
                                        <p:attrNameLst>
                                          <p:attrName>style.rotation</p:attrName>
                                        </p:attrNameLst>
                                      </p:cBhvr>
                                      <p:tavLst>
                                        <p:tav tm="0">
                                          <p:val>
                                            <p:fltVal val="720"/>
                                          </p:val>
                                        </p:tav>
                                        <p:tav tm="100000">
                                          <p:val>
                                            <p:fltVal val="0"/>
                                          </p:val>
                                        </p:tav>
                                      </p:tavLst>
                                    </p:anim>
                                    <p:anim calcmode="lin" valueType="num">
                                      <p:cBhvr>
                                        <p:cTn id="22" dur="2000" fill="hold"/>
                                        <p:tgtEl>
                                          <p:spTgt spid="74755">
                                            <p:txEl>
                                              <p:pRg st="2" end="2"/>
                                            </p:txEl>
                                          </p:spTgt>
                                        </p:tgtEl>
                                        <p:attrNameLst>
                                          <p:attrName>ppt_h</p:attrName>
                                        </p:attrNameLst>
                                      </p:cBhvr>
                                      <p:tavLst>
                                        <p:tav tm="0">
                                          <p:val>
                                            <p:fltVal val="0"/>
                                          </p:val>
                                        </p:tav>
                                        <p:tav tm="100000">
                                          <p:val>
                                            <p:strVal val="#ppt_h"/>
                                          </p:val>
                                        </p:tav>
                                      </p:tavLst>
                                    </p:anim>
                                    <p:anim calcmode="lin" valueType="num">
                                      <p:cBhvr>
                                        <p:cTn id="23" dur="2000" fill="hold"/>
                                        <p:tgtEl>
                                          <p:spTgt spid="74755">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4" fill="hold">
                      <p:stCondLst>
                        <p:cond delay="indefinite"/>
                      </p:stCondLst>
                      <p:childTnLst>
                        <p:par>
                          <p:cTn id="25" fill="hold">
                            <p:stCondLst>
                              <p:cond delay="0"/>
                            </p:stCondLst>
                            <p:childTnLst>
                              <p:par>
                                <p:cTn id="26" presetID="35" presetClass="entr" presetSubtype="0" fill="hold" nodeType="clickEffect">
                                  <p:stCondLst>
                                    <p:cond delay="0"/>
                                  </p:stCondLst>
                                  <p:childTnLst>
                                    <p:set>
                                      <p:cBhvr>
                                        <p:cTn id="27" dur="1" fill="hold">
                                          <p:stCondLst>
                                            <p:cond delay="0"/>
                                          </p:stCondLst>
                                        </p:cTn>
                                        <p:tgtEl>
                                          <p:spTgt spid="74755">
                                            <p:txEl>
                                              <p:pRg st="3" end="3"/>
                                            </p:txEl>
                                          </p:spTgt>
                                        </p:tgtEl>
                                        <p:attrNameLst>
                                          <p:attrName>style.visibility</p:attrName>
                                        </p:attrNameLst>
                                      </p:cBhvr>
                                      <p:to>
                                        <p:strVal val="visible"/>
                                      </p:to>
                                    </p:set>
                                    <p:animEffect transition="in" filter="fade">
                                      <p:cBhvr>
                                        <p:cTn id="28" dur="2000"/>
                                        <p:tgtEl>
                                          <p:spTgt spid="74755">
                                            <p:txEl>
                                              <p:pRg st="3" end="3"/>
                                            </p:txEl>
                                          </p:spTgt>
                                        </p:tgtEl>
                                      </p:cBhvr>
                                    </p:animEffect>
                                    <p:anim calcmode="lin" valueType="num">
                                      <p:cBhvr>
                                        <p:cTn id="29" dur="2000" fill="hold"/>
                                        <p:tgtEl>
                                          <p:spTgt spid="74755">
                                            <p:txEl>
                                              <p:pRg st="3" end="3"/>
                                            </p:txEl>
                                          </p:spTgt>
                                        </p:tgtEl>
                                        <p:attrNameLst>
                                          <p:attrName>style.rotation</p:attrName>
                                        </p:attrNameLst>
                                      </p:cBhvr>
                                      <p:tavLst>
                                        <p:tav tm="0">
                                          <p:val>
                                            <p:fltVal val="720"/>
                                          </p:val>
                                        </p:tav>
                                        <p:tav tm="100000">
                                          <p:val>
                                            <p:fltVal val="0"/>
                                          </p:val>
                                        </p:tav>
                                      </p:tavLst>
                                    </p:anim>
                                    <p:anim calcmode="lin" valueType="num">
                                      <p:cBhvr>
                                        <p:cTn id="30" dur="2000" fill="hold"/>
                                        <p:tgtEl>
                                          <p:spTgt spid="74755">
                                            <p:txEl>
                                              <p:pRg st="3" end="3"/>
                                            </p:txEl>
                                          </p:spTgt>
                                        </p:tgtEl>
                                        <p:attrNameLst>
                                          <p:attrName>ppt_h</p:attrName>
                                        </p:attrNameLst>
                                      </p:cBhvr>
                                      <p:tavLst>
                                        <p:tav tm="0">
                                          <p:val>
                                            <p:fltVal val="0"/>
                                          </p:val>
                                        </p:tav>
                                        <p:tav tm="100000">
                                          <p:val>
                                            <p:strVal val="#ppt_h"/>
                                          </p:val>
                                        </p:tav>
                                      </p:tavLst>
                                    </p:anim>
                                    <p:anim calcmode="lin" valueType="num">
                                      <p:cBhvr>
                                        <p:cTn id="31" dur="2000" fill="hold"/>
                                        <p:tgtEl>
                                          <p:spTgt spid="74755">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2" fill="hold">
                      <p:stCondLst>
                        <p:cond delay="indefinite"/>
                      </p:stCondLst>
                      <p:childTnLst>
                        <p:par>
                          <p:cTn id="33" fill="hold">
                            <p:stCondLst>
                              <p:cond delay="0"/>
                            </p:stCondLst>
                            <p:childTnLst>
                              <p:par>
                                <p:cTn id="34" presetID="35" presetClass="entr" presetSubtype="0" fill="hold" nodeType="clickEffect">
                                  <p:stCondLst>
                                    <p:cond delay="0"/>
                                  </p:stCondLst>
                                  <p:childTnLst>
                                    <p:set>
                                      <p:cBhvr>
                                        <p:cTn id="35" dur="1" fill="hold">
                                          <p:stCondLst>
                                            <p:cond delay="0"/>
                                          </p:stCondLst>
                                        </p:cTn>
                                        <p:tgtEl>
                                          <p:spTgt spid="74755">
                                            <p:txEl>
                                              <p:pRg st="4" end="4"/>
                                            </p:txEl>
                                          </p:spTgt>
                                        </p:tgtEl>
                                        <p:attrNameLst>
                                          <p:attrName>style.visibility</p:attrName>
                                        </p:attrNameLst>
                                      </p:cBhvr>
                                      <p:to>
                                        <p:strVal val="visible"/>
                                      </p:to>
                                    </p:set>
                                    <p:animEffect transition="in" filter="fade">
                                      <p:cBhvr>
                                        <p:cTn id="36" dur="2000"/>
                                        <p:tgtEl>
                                          <p:spTgt spid="74755">
                                            <p:txEl>
                                              <p:pRg st="4" end="4"/>
                                            </p:txEl>
                                          </p:spTgt>
                                        </p:tgtEl>
                                      </p:cBhvr>
                                    </p:animEffect>
                                    <p:anim calcmode="lin" valueType="num">
                                      <p:cBhvr>
                                        <p:cTn id="37" dur="2000" fill="hold"/>
                                        <p:tgtEl>
                                          <p:spTgt spid="74755">
                                            <p:txEl>
                                              <p:pRg st="4" end="4"/>
                                            </p:txEl>
                                          </p:spTgt>
                                        </p:tgtEl>
                                        <p:attrNameLst>
                                          <p:attrName>style.rotation</p:attrName>
                                        </p:attrNameLst>
                                      </p:cBhvr>
                                      <p:tavLst>
                                        <p:tav tm="0">
                                          <p:val>
                                            <p:fltVal val="720"/>
                                          </p:val>
                                        </p:tav>
                                        <p:tav tm="100000">
                                          <p:val>
                                            <p:fltVal val="0"/>
                                          </p:val>
                                        </p:tav>
                                      </p:tavLst>
                                    </p:anim>
                                    <p:anim calcmode="lin" valueType="num">
                                      <p:cBhvr>
                                        <p:cTn id="38" dur="2000" fill="hold"/>
                                        <p:tgtEl>
                                          <p:spTgt spid="74755">
                                            <p:txEl>
                                              <p:pRg st="4" end="4"/>
                                            </p:txEl>
                                          </p:spTgt>
                                        </p:tgtEl>
                                        <p:attrNameLst>
                                          <p:attrName>ppt_h</p:attrName>
                                        </p:attrNameLst>
                                      </p:cBhvr>
                                      <p:tavLst>
                                        <p:tav tm="0">
                                          <p:val>
                                            <p:fltVal val="0"/>
                                          </p:val>
                                        </p:tav>
                                        <p:tav tm="100000">
                                          <p:val>
                                            <p:strVal val="#ppt_h"/>
                                          </p:val>
                                        </p:tav>
                                      </p:tavLst>
                                    </p:anim>
                                    <p:anim calcmode="lin" valueType="num">
                                      <p:cBhvr>
                                        <p:cTn id="39" dur="2000" fill="hold"/>
                                        <p:tgtEl>
                                          <p:spTgt spid="74755">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40" fill="hold">
                      <p:stCondLst>
                        <p:cond delay="indefinite"/>
                      </p:stCondLst>
                      <p:childTnLst>
                        <p:par>
                          <p:cTn id="41" fill="hold">
                            <p:stCondLst>
                              <p:cond delay="0"/>
                            </p:stCondLst>
                            <p:childTnLst>
                              <p:par>
                                <p:cTn id="42" presetID="41" presetClass="entr" presetSubtype="0" fill="hold" nodeType="clickEffect">
                                  <p:stCondLst>
                                    <p:cond delay="0"/>
                                  </p:stCondLst>
                                  <p:iterate type="lt">
                                    <p:tmPct val="10000"/>
                                  </p:iterate>
                                  <p:childTnLst>
                                    <p:set>
                                      <p:cBhvr>
                                        <p:cTn id="43" dur="1" fill="hold">
                                          <p:stCondLst>
                                            <p:cond delay="0"/>
                                          </p:stCondLst>
                                        </p:cTn>
                                        <p:tgtEl>
                                          <p:spTgt spid="74755">
                                            <p:txEl>
                                              <p:pRg st="6" end="6"/>
                                            </p:txEl>
                                          </p:spTgt>
                                        </p:tgtEl>
                                        <p:attrNameLst>
                                          <p:attrName>style.visibility</p:attrName>
                                        </p:attrNameLst>
                                      </p:cBhvr>
                                      <p:to>
                                        <p:strVal val="visible"/>
                                      </p:to>
                                    </p:set>
                                    <p:anim calcmode="lin" valueType="num">
                                      <p:cBhvr>
                                        <p:cTn id="44" dur="500" fill="hold"/>
                                        <p:tgtEl>
                                          <p:spTgt spid="74755">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5" dur="500" fill="hold"/>
                                        <p:tgtEl>
                                          <p:spTgt spid="74755">
                                            <p:txEl>
                                              <p:pRg st="6" end="6"/>
                                            </p:txEl>
                                          </p:spTgt>
                                        </p:tgtEl>
                                        <p:attrNameLst>
                                          <p:attrName>ppt_y</p:attrName>
                                        </p:attrNameLst>
                                      </p:cBhvr>
                                      <p:tavLst>
                                        <p:tav tm="0">
                                          <p:val>
                                            <p:strVal val="#ppt_y"/>
                                          </p:val>
                                        </p:tav>
                                        <p:tav tm="100000">
                                          <p:val>
                                            <p:strVal val="#ppt_y"/>
                                          </p:val>
                                        </p:tav>
                                      </p:tavLst>
                                    </p:anim>
                                    <p:anim calcmode="lin" valueType="num">
                                      <p:cBhvr>
                                        <p:cTn id="46" dur="500" fill="hold"/>
                                        <p:tgtEl>
                                          <p:spTgt spid="74755">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7" dur="500" fill="hold"/>
                                        <p:tgtEl>
                                          <p:spTgt spid="74755">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8" dur="500" tmFilter="0,0; .5, 1; 1, 1"/>
                                        <p:tgtEl>
                                          <p:spTgt spid="7475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6" name="Rectangle 4"/>
          <p:cNvSpPr>
            <a:spLocks noGrp="1" noChangeArrowheads="1"/>
          </p:cNvSpPr>
          <p:nvPr>
            <p:ph type="title"/>
          </p:nvPr>
        </p:nvSpPr>
        <p:spPr/>
        <p:txBody>
          <a:bodyPr/>
          <a:lstStyle/>
          <a:p>
            <a:r>
              <a:rPr lang="en-US" b="1" i="1"/>
              <a:t>1 Corinthians 13</a:t>
            </a:r>
          </a:p>
        </p:txBody>
      </p:sp>
      <p:sp>
        <p:nvSpPr>
          <p:cNvPr id="212997" name="Rectangle 5"/>
          <p:cNvSpPr>
            <a:spLocks noGrp="1" noChangeArrowheads="1"/>
          </p:cNvSpPr>
          <p:nvPr>
            <p:ph type="body" idx="1"/>
          </p:nvPr>
        </p:nvSpPr>
        <p:spPr/>
        <p:txBody>
          <a:bodyPr/>
          <a:lstStyle/>
          <a:p>
            <a:pPr>
              <a:buFontTx/>
              <a:buNone/>
            </a:pPr>
            <a:r>
              <a:rPr lang="en-US" b="1" i="1"/>
              <a:t>Love is patient, love is kind.  It does not envy, it does not boast, it is not proud.  It is not rude, it is not self seeking, it is not easily angered, it keeps no record of wrongs.  Love does not delight in evil but rejoices with the truth.  It always protects, always trusts, always hopes, always perseveres.  Love never fails.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b="1">
                <a:solidFill>
                  <a:schemeClr val="tx1"/>
                </a:solidFill>
              </a:rPr>
              <a:t>Principle Seven</a:t>
            </a:r>
          </a:p>
        </p:txBody>
      </p:sp>
      <p:sp>
        <p:nvSpPr>
          <p:cNvPr id="76803" name="Rectangle 3"/>
          <p:cNvSpPr>
            <a:spLocks noGrp="1" noChangeArrowheads="1"/>
          </p:cNvSpPr>
          <p:nvPr>
            <p:ph type="body" idx="1"/>
          </p:nvPr>
        </p:nvSpPr>
        <p:spPr/>
        <p:txBody>
          <a:bodyPr/>
          <a:lstStyle/>
          <a:p>
            <a:pPr>
              <a:buClr>
                <a:schemeClr val="tx1"/>
              </a:buClr>
              <a:buFontTx/>
              <a:buNone/>
            </a:pPr>
            <a:r>
              <a:rPr lang="en-US" b="1">
                <a:effectLst>
                  <a:outerShdw blurRad="38100" dist="38100" dir="2700000" algn="tl">
                    <a:srgbClr val="000000"/>
                  </a:outerShdw>
                </a:effectLst>
              </a:rPr>
              <a:t>“Master the art of intimacy.”</a:t>
            </a:r>
          </a:p>
          <a:p>
            <a:pPr>
              <a:buClr>
                <a:schemeClr val="tx1"/>
              </a:buClr>
            </a:pPr>
            <a:endParaRPr lang="en-US" b="1">
              <a:effectLst>
                <a:outerShdw blurRad="38100" dist="38100" dir="2700000" algn="tl">
                  <a:srgbClr val="000000"/>
                </a:outerShdw>
              </a:effectLst>
            </a:endParaRPr>
          </a:p>
          <a:p>
            <a:pPr>
              <a:buClr>
                <a:schemeClr val="tx1"/>
              </a:buClr>
            </a:pPr>
            <a:r>
              <a:rPr lang="en-US" b="1">
                <a:effectLst>
                  <a:outerShdw blurRad="38100" dist="38100" dir="2700000" algn="tl">
                    <a:srgbClr val="000000"/>
                  </a:outerShdw>
                </a:effectLst>
              </a:rPr>
              <a:t>Intimacy requires a genuine desire to know and understand your mate</a:t>
            </a:r>
          </a:p>
          <a:p>
            <a:pPr>
              <a:buClr>
                <a:schemeClr val="tx1"/>
              </a:buClr>
            </a:pPr>
            <a:r>
              <a:rPr lang="en-US" b="1">
                <a:effectLst>
                  <a:outerShdw blurRad="38100" dist="38100" dir="2700000" algn="tl">
                    <a:srgbClr val="000000"/>
                  </a:outerShdw>
                </a:effectLst>
              </a:rPr>
              <a:t>Immature love/infatuation is more concerned about “What’s in it for me?”</a:t>
            </a:r>
          </a:p>
          <a:p>
            <a:pPr>
              <a:buClr>
                <a:schemeClr val="tx1"/>
              </a:buClr>
            </a:pPr>
            <a:r>
              <a:rPr lang="en-US" b="1">
                <a:effectLst>
                  <a:outerShdw blurRad="38100" dist="38100" dir="2700000" algn="tl">
                    <a:srgbClr val="000000"/>
                  </a:outerShdw>
                </a:effectLst>
              </a:rPr>
              <a:t>Keep each other’s “love tank” full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6802"/>
                                        </p:tgtEl>
                                        <p:attrNameLst>
                                          <p:attrName>style.visibility</p:attrName>
                                        </p:attrNameLst>
                                      </p:cBhvr>
                                      <p:to>
                                        <p:strVal val="visible"/>
                                      </p:to>
                                    </p:set>
                                    <p:animScale>
                                      <p:cBhvr>
                                        <p:cTn id="7" dur="1000" decel="50000" fill="hold">
                                          <p:stCondLst>
                                            <p:cond delay="0"/>
                                          </p:stCondLst>
                                        </p:cTn>
                                        <p:tgtEl>
                                          <p:spTgt spid="7680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6802"/>
                                        </p:tgtEl>
                                        <p:attrNameLst>
                                          <p:attrName>ppt_x</p:attrName>
                                          <p:attrName>ppt_y</p:attrName>
                                        </p:attrNameLst>
                                      </p:cBhvr>
                                    </p:animMotion>
                                    <p:animEffect transition="in" filter="fade">
                                      <p:cBhvr>
                                        <p:cTn id="9" dur="1000"/>
                                        <p:tgtEl>
                                          <p:spTgt spid="7680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6803">
                                            <p:txEl>
                                              <p:pRg st="0" end="0"/>
                                            </p:txEl>
                                          </p:spTgt>
                                        </p:tgtEl>
                                        <p:attrNameLst>
                                          <p:attrName>style.visibility</p:attrName>
                                        </p:attrNameLst>
                                      </p:cBhvr>
                                      <p:to>
                                        <p:strVal val="visible"/>
                                      </p:to>
                                    </p:set>
                                    <p:anim calcmode="lin" valueType="num">
                                      <p:cBhvr additive="base">
                                        <p:cTn id="14" dur="500" fill="hold"/>
                                        <p:tgtEl>
                                          <p:spTgt spid="7680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6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76803">
                                            <p:txEl>
                                              <p:pRg st="2" end="2"/>
                                            </p:txEl>
                                          </p:spTgt>
                                        </p:tgtEl>
                                        <p:attrNameLst>
                                          <p:attrName>style.visibility</p:attrName>
                                        </p:attrNameLst>
                                      </p:cBhvr>
                                      <p:to>
                                        <p:strVal val="visible"/>
                                      </p:to>
                                    </p:set>
                                    <p:anim calcmode="lin" valueType="num">
                                      <p:cBhvr additive="base">
                                        <p:cTn id="20" dur="500" fill="hold"/>
                                        <p:tgtEl>
                                          <p:spTgt spid="7680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768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6803">
                                            <p:txEl>
                                              <p:pRg st="3" end="3"/>
                                            </p:txEl>
                                          </p:spTgt>
                                        </p:tgtEl>
                                        <p:attrNameLst>
                                          <p:attrName>style.visibility</p:attrName>
                                        </p:attrNameLst>
                                      </p:cBhvr>
                                      <p:to>
                                        <p:strVal val="visible"/>
                                      </p:to>
                                    </p:set>
                                    <p:anim calcmode="lin" valueType="num">
                                      <p:cBhvr additive="base">
                                        <p:cTn id="26" dur="500" fill="hold"/>
                                        <p:tgtEl>
                                          <p:spTgt spid="7680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768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76803">
                                            <p:txEl>
                                              <p:pRg st="4" end="4"/>
                                            </p:txEl>
                                          </p:spTgt>
                                        </p:tgtEl>
                                        <p:attrNameLst>
                                          <p:attrName>style.visibility</p:attrName>
                                        </p:attrNameLst>
                                      </p:cBhvr>
                                      <p:to>
                                        <p:strVal val="visible"/>
                                      </p:to>
                                    </p:set>
                                    <p:anim calcmode="lin" valueType="num">
                                      <p:cBhvr additive="base">
                                        <p:cTn id="32" dur="500" fill="hold"/>
                                        <p:tgtEl>
                                          <p:spTgt spid="7680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7680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b="1">
                <a:solidFill>
                  <a:schemeClr val="tx1"/>
                </a:solidFill>
              </a:rPr>
              <a:t>Principle Eight</a:t>
            </a:r>
            <a:endParaRPr lang="en-US"/>
          </a:p>
        </p:txBody>
      </p:sp>
      <p:sp>
        <p:nvSpPr>
          <p:cNvPr id="77827" name="Rectangle 3"/>
          <p:cNvSpPr>
            <a:spLocks noGrp="1" noChangeArrowheads="1"/>
          </p:cNvSpPr>
          <p:nvPr>
            <p:ph type="body" idx="1"/>
          </p:nvPr>
        </p:nvSpPr>
        <p:spPr/>
        <p:txBody>
          <a:bodyPr/>
          <a:lstStyle/>
          <a:p>
            <a:pPr>
              <a:lnSpc>
                <a:spcPct val="90000"/>
              </a:lnSpc>
              <a:buClr>
                <a:schemeClr val="tx1"/>
              </a:buClr>
              <a:buFontTx/>
              <a:buNone/>
            </a:pPr>
            <a:r>
              <a:rPr lang="en-US" sz="2800" b="1">
                <a:effectLst>
                  <a:outerShdw blurRad="38100" dist="38100" dir="2700000" algn="tl">
                    <a:srgbClr val="000000"/>
                  </a:outerShdw>
                </a:effectLst>
              </a:rPr>
              <a:t>“Learn how to resolve differences before you marry.”</a:t>
            </a:r>
          </a:p>
          <a:p>
            <a:pPr>
              <a:lnSpc>
                <a:spcPct val="90000"/>
              </a:lnSpc>
              <a:buClr>
                <a:schemeClr val="tx1"/>
              </a:buClr>
            </a:pPr>
            <a:endParaRPr lang="en-US" sz="2800" b="1">
              <a:effectLst>
                <a:outerShdw blurRad="38100" dist="38100" dir="2700000" algn="tl">
                  <a:srgbClr val="000000"/>
                </a:outerShdw>
              </a:effectLst>
            </a:endParaRPr>
          </a:p>
          <a:p>
            <a:pPr>
              <a:lnSpc>
                <a:spcPct val="90000"/>
              </a:lnSpc>
              <a:buClr>
                <a:schemeClr val="tx1"/>
              </a:buClr>
            </a:pPr>
            <a:r>
              <a:rPr lang="en-US" sz="2800" b="1">
                <a:effectLst>
                  <a:outerShdw blurRad="38100" dist="38100" dir="2700000" algn="tl">
                    <a:srgbClr val="000000"/>
                  </a:outerShdw>
                </a:effectLst>
              </a:rPr>
              <a:t>Conflict is a normal byproduct of relationships</a:t>
            </a:r>
          </a:p>
          <a:p>
            <a:pPr>
              <a:lnSpc>
                <a:spcPct val="90000"/>
              </a:lnSpc>
              <a:buClr>
                <a:schemeClr val="tx1"/>
              </a:buClr>
            </a:pPr>
            <a:r>
              <a:rPr lang="en-US" sz="2800" b="1">
                <a:effectLst>
                  <a:outerShdw blurRad="38100" dist="38100" dir="2700000" algn="tl">
                    <a:srgbClr val="000000"/>
                  </a:outerShdw>
                </a:effectLst>
              </a:rPr>
              <a:t>However, conflict not handled well is one of the best predictors of divorce.</a:t>
            </a:r>
          </a:p>
          <a:p>
            <a:pPr>
              <a:lnSpc>
                <a:spcPct val="90000"/>
              </a:lnSpc>
              <a:buClr>
                <a:schemeClr val="tx1"/>
              </a:buClr>
            </a:pPr>
            <a:r>
              <a:rPr lang="en-US" sz="2800" b="1"/>
              <a:t>If you can’t effectively resolve conflict before the wedding, it’s time to postpone the wedding.</a:t>
            </a:r>
            <a:r>
              <a:rPr lang="en-US" sz="2800"/>
              <a:t>   </a:t>
            </a:r>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7826"/>
                                        </p:tgtEl>
                                        <p:attrNameLst>
                                          <p:attrName>style.visibility</p:attrName>
                                        </p:attrNameLst>
                                      </p:cBhvr>
                                      <p:to>
                                        <p:strVal val="visible"/>
                                      </p:to>
                                    </p:set>
                                    <p:animScale>
                                      <p:cBhvr>
                                        <p:cTn id="7" dur="1000" decel="50000" fill="hold">
                                          <p:stCondLst>
                                            <p:cond delay="0"/>
                                          </p:stCondLst>
                                        </p:cTn>
                                        <p:tgtEl>
                                          <p:spTgt spid="778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7826"/>
                                        </p:tgtEl>
                                        <p:attrNameLst>
                                          <p:attrName>ppt_x</p:attrName>
                                          <p:attrName>ppt_y</p:attrName>
                                        </p:attrNameLst>
                                      </p:cBhvr>
                                    </p:animMotion>
                                    <p:animEffect transition="in" filter="fade">
                                      <p:cBhvr>
                                        <p:cTn id="9" dur="1000"/>
                                        <p:tgtEl>
                                          <p:spTgt spid="7782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7827">
                                            <p:txEl>
                                              <p:pRg st="0" end="0"/>
                                            </p:txEl>
                                          </p:spTgt>
                                        </p:tgtEl>
                                        <p:attrNameLst>
                                          <p:attrName>style.visibility</p:attrName>
                                        </p:attrNameLst>
                                      </p:cBhvr>
                                      <p:to>
                                        <p:strVal val="visible"/>
                                      </p:to>
                                    </p:set>
                                    <p:anim calcmode="lin" valueType="num">
                                      <p:cBhvr additive="base">
                                        <p:cTn id="14" dur="5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7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nodeType="clickEffect">
                                  <p:stCondLst>
                                    <p:cond delay="0"/>
                                  </p:stCondLst>
                                  <p:childTnLst>
                                    <p:set>
                                      <p:cBhvr>
                                        <p:cTn id="19" dur="1" fill="hold">
                                          <p:stCondLst>
                                            <p:cond delay="0"/>
                                          </p:stCondLst>
                                        </p:cTn>
                                        <p:tgtEl>
                                          <p:spTgt spid="77827">
                                            <p:txEl>
                                              <p:pRg st="2" end="2"/>
                                            </p:txEl>
                                          </p:spTgt>
                                        </p:tgtEl>
                                        <p:attrNameLst>
                                          <p:attrName>style.visibility</p:attrName>
                                        </p:attrNameLst>
                                      </p:cBhvr>
                                      <p:to>
                                        <p:strVal val="visible"/>
                                      </p:to>
                                    </p:set>
                                    <p:animEffect transition="in" filter="slide(fromBottom)">
                                      <p:cBhvr>
                                        <p:cTn id="20" dur="500"/>
                                        <p:tgtEl>
                                          <p:spTgt spid="7782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77827">
                                            <p:txEl>
                                              <p:pRg st="3" end="3"/>
                                            </p:txEl>
                                          </p:spTgt>
                                        </p:tgtEl>
                                        <p:attrNameLst>
                                          <p:attrName>style.visibility</p:attrName>
                                        </p:attrNameLst>
                                      </p:cBhvr>
                                      <p:to>
                                        <p:strVal val="visible"/>
                                      </p:to>
                                    </p:set>
                                    <p:animEffect transition="in" filter="slide(fromBottom)">
                                      <p:cBhvr>
                                        <p:cTn id="25" dur="500"/>
                                        <p:tgtEl>
                                          <p:spTgt spid="77827">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5" presetClass="entr" presetSubtype="0" fill="hold" nodeType="clickEffect">
                                  <p:stCondLst>
                                    <p:cond delay="0"/>
                                  </p:stCondLst>
                                  <p:childTnLst>
                                    <p:set>
                                      <p:cBhvr>
                                        <p:cTn id="29" dur="1" fill="hold">
                                          <p:stCondLst>
                                            <p:cond delay="0"/>
                                          </p:stCondLst>
                                        </p:cTn>
                                        <p:tgtEl>
                                          <p:spTgt spid="77827">
                                            <p:txEl>
                                              <p:pRg st="4" end="4"/>
                                            </p:txEl>
                                          </p:spTgt>
                                        </p:tgtEl>
                                        <p:attrNameLst>
                                          <p:attrName>style.visibility</p:attrName>
                                        </p:attrNameLst>
                                      </p:cBhvr>
                                      <p:to>
                                        <p:strVal val="visible"/>
                                      </p:to>
                                    </p:set>
                                    <p:animEffect transition="in" filter="fade">
                                      <p:cBhvr>
                                        <p:cTn id="30" dur="2000"/>
                                        <p:tgtEl>
                                          <p:spTgt spid="77827">
                                            <p:txEl>
                                              <p:pRg st="4" end="4"/>
                                            </p:txEl>
                                          </p:spTgt>
                                        </p:tgtEl>
                                      </p:cBhvr>
                                    </p:animEffect>
                                    <p:anim calcmode="lin" valueType="num">
                                      <p:cBhvr>
                                        <p:cTn id="31" dur="2000" fill="hold"/>
                                        <p:tgtEl>
                                          <p:spTgt spid="77827">
                                            <p:txEl>
                                              <p:pRg st="4" end="4"/>
                                            </p:txEl>
                                          </p:spTgt>
                                        </p:tgtEl>
                                        <p:attrNameLst>
                                          <p:attrName>style.rotation</p:attrName>
                                        </p:attrNameLst>
                                      </p:cBhvr>
                                      <p:tavLst>
                                        <p:tav tm="0">
                                          <p:val>
                                            <p:fltVal val="720"/>
                                          </p:val>
                                        </p:tav>
                                        <p:tav tm="100000">
                                          <p:val>
                                            <p:fltVal val="0"/>
                                          </p:val>
                                        </p:tav>
                                      </p:tavLst>
                                    </p:anim>
                                    <p:anim calcmode="lin" valueType="num">
                                      <p:cBhvr>
                                        <p:cTn id="32" dur="2000" fill="hold"/>
                                        <p:tgtEl>
                                          <p:spTgt spid="77827">
                                            <p:txEl>
                                              <p:pRg st="4" end="4"/>
                                            </p:txEl>
                                          </p:spTgt>
                                        </p:tgtEl>
                                        <p:attrNameLst>
                                          <p:attrName>ppt_h</p:attrName>
                                        </p:attrNameLst>
                                      </p:cBhvr>
                                      <p:tavLst>
                                        <p:tav tm="0">
                                          <p:val>
                                            <p:fltVal val="0"/>
                                          </p:val>
                                        </p:tav>
                                        <p:tav tm="100000">
                                          <p:val>
                                            <p:strVal val="#ppt_h"/>
                                          </p:val>
                                        </p:tav>
                                      </p:tavLst>
                                    </p:anim>
                                    <p:anim calcmode="lin" valueType="num">
                                      <p:cBhvr>
                                        <p:cTn id="33" dur="2000" fill="hold"/>
                                        <p:tgtEl>
                                          <p:spTgt spid="77827">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b="1">
                <a:solidFill>
                  <a:schemeClr val="tx1"/>
                </a:solidFill>
              </a:rPr>
              <a:t>Principle Nine</a:t>
            </a:r>
          </a:p>
        </p:txBody>
      </p:sp>
      <p:sp>
        <p:nvSpPr>
          <p:cNvPr id="78851" name="Rectangle 3"/>
          <p:cNvSpPr>
            <a:spLocks noGrp="1" noChangeArrowheads="1"/>
          </p:cNvSpPr>
          <p:nvPr>
            <p:ph type="body" idx="1"/>
          </p:nvPr>
        </p:nvSpPr>
        <p:spPr/>
        <p:txBody>
          <a:bodyPr/>
          <a:lstStyle/>
          <a:p>
            <a:pPr>
              <a:lnSpc>
                <a:spcPct val="80000"/>
              </a:lnSpc>
              <a:buClr>
                <a:schemeClr val="tx1"/>
              </a:buClr>
              <a:buFontTx/>
              <a:buNone/>
            </a:pPr>
            <a:r>
              <a:rPr lang="en-US" b="1">
                <a:effectLst>
                  <a:outerShdw blurRad="38100" dist="38100" dir="2700000" algn="tl">
                    <a:srgbClr val="000000"/>
                  </a:outerShdw>
                </a:effectLst>
              </a:rPr>
              <a:t>“Refuse to proceed until both of you can genuinely pledge your lifelong commitment.”</a:t>
            </a:r>
          </a:p>
          <a:p>
            <a:pPr>
              <a:lnSpc>
                <a:spcPct val="80000"/>
              </a:lnSpc>
              <a:buClr>
                <a:schemeClr val="tx1"/>
              </a:buClr>
            </a:pPr>
            <a:endParaRPr lang="en-US" b="1">
              <a:effectLst>
                <a:outerShdw blurRad="38100" dist="38100" dir="2700000" algn="tl">
                  <a:srgbClr val="000000"/>
                </a:outerShdw>
              </a:effectLst>
            </a:endParaRPr>
          </a:p>
          <a:p>
            <a:pPr>
              <a:lnSpc>
                <a:spcPct val="80000"/>
              </a:lnSpc>
              <a:buClr>
                <a:schemeClr val="tx1"/>
              </a:buClr>
            </a:pPr>
            <a:r>
              <a:rPr lang="en-US" b="1">
                <a:effectLst>
                  <a:outerShdw blurRad="38100" dist="38100" dir="2700000" algn="tl">
                    <a:srgbClr val="000000"/>
                  </a:outerShdw>
                </a:effectLst>
              </a:rPr>
              <a:t>What do herring gulls, geese, wolves, beavers, tigers and foxes have in common?</a:t>
            </a:r>
          </a:p>
          <a:p>
            <a:pPr>
              <a:lnSpc>
                <a:spcPct val="80000"/>
              </a:lnSpc>
              <a:buClr>
                <a:schemeClr val="tx1"/>
              </a:buClr>
            </a:pPr>
            <a:r>
              <a:rPr lang="en-US" b="1">
                <a:effectLst>
                  <a:outerShdw blurRad="38100" dist="38100" dir="2700000" algn="tl">
                    <a:srgbClr val="000000"/>
                  </a:outerShdw>
                </a:effectLst>
              </a:rPr>
              <a:t>Love and Commitment are conscious decisions and cannot be based on how you feel any given day.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8850"/>
                                        </p:tgtEl>
                                        <p:attrNameLst>
                                          <p:attrName>style.visibility</p:attrName>
                                        </p:attrNameLst>
                                      </p:cBhvr>
                                      <p:to>
                                        <p:strVal val="visible"/>
                                      </p:to>
                                    </p:set>
                                    <p:animScale>
                                      <p:cBhvr>
                                        <p:cTn id="7" dur="1000" decel="50000" fill="hold">
                                          <p:stCondLst>
                                            <p:cond delay="0"/>
                                          </p:stCondLst>
                                        </p:cTn>
                                        <p:tgtEl>
                                          <p:spTgt spid="7885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8850"/>
                                        </p:tgtEl>
                                        <p:attrNameLst>
                                          <p:attrName>ppt_x</p:attrName>
                                          <p:attrName>ppt_y</p:attrName>
                                        </p:attrNameLst>
                                      </p:cBhvr>
                                    </p:animMotion>
                                    <p:animEffect transition="in" filter="fade">
                                      <p:cBhvr>
                                        <p:cTn id="9" dur="1000"/>
                                        <p:tgtEl>
                                          <p:spTgt spid="7885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78851">
                                            <p:txEl>
                                              <p:pRg st="0" end="0"/>
                                            </p:txEl>
                                          </p:spTgt>
                                        </p:tgtEl>
                                        <p:attrNameLst>
                                          <p:attrName>style.visibility</p:attrName>
                                        </p:attrNameLst>
                                      </p:cBhvr>
                                      <p:to>
                                        <p:strVal val="visible"/>
                                      </p:to>
                                    </p:set>
                                    <p:anim calcmode="lin" valueType="num">
                                      <p:cBhvr additive="base">
                                        <p:cTn id="14" dur="500" fill="hold"/>
                                        <p:tgtEl>
                                          <p:spTgt spid="7885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88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nodeType="clickEffect">
                                  <p:stCondLst>
                                    <p:cond delay="0"/>
                                  </p:stCondLst>
                                  <p:childTnLst>
                                    <p:set>
                                      <p:cBhvr>
                                        <p:cTn id="19" dur="1" fill="hold">
                                          <p:stCondLst>
                                            <p:cond delay="0"/>
                                          </p:stCondLst>
                                        </p:cTn>
                                        <p:tgtEl>
                                          <p:spTgt spid="78851">
                                            <p:txEl>
                                              <p:pRg st="2" end="2"/>
                                            </p:txEl>
                                          </p:spTgt>
                                        </p:tgtEl>
                                        <p:attrNameLst>
                                          <p:attrName>style.visibility</p:attrName>
                                        </p:attrNameLst>
                                      </p:cBhvr>
                                      <p:to>
                                        <p:strVal val="visible"/>
                                      </p:to>
                                    </p:set>
                                    <p:animEffect transition="in" filter="slide(fromBottom)">
                                      <p:cBhvr>
                                        <p:cTn id="20" dur="500"/>
                                        <p:tgtEl>
                                          <p:spTgt spid="78851">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nodeType="clickEffect">
                                  <p:stCondLst>
                                    <p:cond delay="0"/>
                                  </p:stCondLst>
                                  <p:iterate type="lt">
                                    <p:tmPct val="10000"/>
                                  </p:iterate>
                                  <p:childTnLst>
                                    <p:set>
                                      <p:cBhvr>
                                        <p:cTn id="24" dur="1" fill="hold">
                                          <p:stCondLst>
                                            <p:cond delay="0"/>
                                          </p:stCondLst>
                                        </p:cTn>
                                        <p:tgtEl>
                                          <p:spTgt spid="78851">
                                            <p:txEl>
                                              <p:pRg st="3" end="3"/>
                                            </p:txEl>
                                          </p:spTgt>
                                        </p:tgtEl>
                                        <p:attrNameLst>
                                          <p:attrName>style.visibility</p:attrName>
                                        </p:attrNameLst>
                                      </p:cBhvr>
                                      <p:to>
                                        <p:strVal val="visible"/>
                                      </p:to>
                                    </p:set>
                                    <p:anim calcmode="lin" valueType="num">
                                      <p:cBhvr>
                                        <p:cTn id="25" dur="500" fill="hold"/>
                                        <p:tgtEl>
                                          <p:spTgt spid="78851">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78851">
                                            <p:txEl>
                                              <p:pRg st="3" end="3"/>
                                            </p:txEl>
                                          </p:spTgt>
                                        </p:tgtEl>
                                        <p:attrNameLst>
                                          <p:attrName>ppt_y</p:attrName>
                                        </p:attrNameLst>
                                      </p:cBhvr>
                                      <p:tavLst>
                                        <p:tav tm="0">
                                          <p:val>
                                            <p:strVal val="#ppt_y"/>
                                          </p:val>
                                        </p:tav>
                                        <p:tav tm="100000">
                                          <p:val>
                                            <p:strVal val="#ppt_y"/>
                                          </p:val>
                                        </p:tav>
                                      </p:tavLst>
                                    </p:anim>
                                    <p:anim calcmode="lin" valueType="num">
                                      <p:cBhvr>
                                        <p:cTn id="27" dur="500" fill="hold"/>
                                        <p:tgtEl>
                                          <p:spTgt spid="78851">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78851">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788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p:txBody>
          <a:bodyPr/>
          <a:lstStyle/>
          <a:p>
            <a:r>
              <a:rPr lang="en-US" b="1">
                <a:solidFill>
                  <a:schemeClr val="tx1"/>
                </a:solidFill>
              </a:rPr>
              <a:t>But the fact is they are lived on Earth!</a:t>
            </a:r>
          </a:p>
        </p:txBody>
      </p:sp>
      <p:sp>
        <p:nvSpPr>
          <p:cNvPr id="51203" name="Rectangle 3"/>
          <p:cNvSpPr>
            <a:spLocks noGrp="1" noChangeArrowheads="1"/>
          </p:cNvSpPr>
          <p:nvPr>
            <p:ph type="subTitle" idx="1"/>
          </p:nvPr>
        </p:nvSpPr>
        <p:spPr/>
        <p:txBody>
          <a:bodyPr/>
          <a:lstStyle/>
          <a:p>
            <a:r>
              <a:rPr lang="en-US"/>
              <a:t>Poor mate selection leads to bad marriages.  Bad marriages are guaranteed to produce </a:t>
            </a:r>
            <a:r>
              <a:rPr lang="en-US" b="1"/>
              <a:t>PAIN</a:t>
            </a:r>
            <a:r>
              <a:rPr lang="en-US"/>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 calcmode="lin" valueType="num">
                                      <p:cBhvr additive="base">
                                        <p:cTn id="7" dur="500" fill="hold"/>
                                        <p:tgtEl>
                                          <p:spTgt spid="512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0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b="1">
                <a:solidFill>
                  <a:schemeClr val="tx1"/>
                </a:solidFill>
              </a:rPr>
              <a:t>Principle Ten</a:t>
            </a:r>
          </a:p>
        </p:txBody>
      </p:sp>
      <p:sp>
        <p:nvSpPr>
          <p:cNvPr id="81923" name="Rectangle 3"/>
          <p:cNvSpPr>
            <a:spLocks noGrp="1" noChangeArrowheads="1"/>
          </p:cNvSpPr>
          <p:nvPr>
            <p:ph type="body" idx="1"/>
          </p:nvPr>
        </p:nvSpPr>
        <p:spPr/>
        <p:txBody>
          <a:bodyPr/>
          <a:lstStyle/>
          <a:p>
            <a:pPr>
              <a:buClr>
                <a:schemeClr val="tx1"/>
              </a:buClr>
              <a:buFontTx/>
              <a:buNone/>
            </a:pPr>
            <a:r>
              <a:rPr lang="en-US" b="1">
                <a:effectLst>
                  <a:outerShdw blurRad="38100" dist="38100" dir="2700000" algn="tl">
                    <a:srgbClr val="000000"/>
                  </a:outerShdw>
                </a:effectLst>
              </a:rPr>
              <a:t>“Celebrate your marriage with the full support of family and friends.”</a:t>
            </a:r>
          </a:p>
          <a:p>
            <a:pPr>
              <a:buClr>
                <a:schemeClr val="tx1"/>
              </a:buClr>
            </a:pPr>
            <a:endParaRPr lang="en-US" b="1">
              <a:effectLst>
                <a:outerShdw blurRad="38100" dist="38100" dir="2700000" algn="tl">
                  <a:srgbClr val="000000"/>
                </a:outerShdw>
              </a:effectLst>
            </a:endParaRPr>
          </a:p>
          <a:p>
            <a:pPr>
              <a:buClr>
                <a:schemeClr val="tx1"/>
              </a:buClr>
            </a:pPr>
            <a:r>
              <a:rPr lang="en-US" b="1">
                <a:effectLst>
                  <a:outerShdw blurRad="38100" dist="38100" dir="2700000" algn="tl">
                    <a:srgbClr val="000000"/>
                  </a:outerShdw>
                </a:effectLst>
              </a:rPr>
              <a:t>Listen to your universe!  </a:t>
            </a:r>
          </a:p>
          <a:p>
            <a:pPr>
              <a:buClr>
                <a:schemeClr val="tx1"/>
              </a:buClr>
            </a:pPr>
            <a:r>
              <a:rPr lang="en-US" b="1">
                <a:effectLst>
                  <a:outerShdw blurRad="38100" dist="38100" dir="2700000" algn="tl">
                    <a:srgbClr val="000000"/>
                  </a:outerShdw>
                </a:effectLst>
              </a:rPr>
              <a:t>If family and friends are not fully supportive of this marriage, listen carefully…Remember, ”Love is blind”.  </a:t>
            </a:r>
          </a:p>
          <a:p>
            <a:pPr>
              <a:buClr>
                <a:schemeClr val="tx1"/>
              </a:buClr>
            </a:pPr>
            <a:endParaRPr lang="en-US" b="1">
              <a:effectLst>
                <a:outerShdw blurRad="38100" dist="38100" dir="2700000" algn="tl">
                  <a:srgbClr val="000000"/>
                </a:outerShdw>
              </a:effectLst>
            </a:endParaRPr>
          </a:p>
          <a:p>
            <a:endParaRPr lang="en-US" b="1">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81922"/>
                                        </p:tgtEl>
                                        <p:attrNameLst>
                                          <p:attrName>style.visibility</p:attrName>
                                        </p:attrNameLst>
                                      </p:cBhvr>
                                      <p:to>
                                        <p:strVal val="visible"/>
                                      </p:to>
                                    </p:set>
                                    <p:animScale>
                                      <p:cBhvr>
                                        <p:cTn id="7" dur="1000" decel="50000" fill="hold">
                                          <p:stCondLst>
                                            <p:cond delay="0"/>
                                          </p:stCondLst>
                                        </p:cTn>
                                        <p:tgtEl>
                                          <p:spTgt spid="8192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1922"/>
                                        </p:tgtEl>
                                        <p:attrNameLst>
                                          <p:attrName>ppt_x</p:attrName>
                                          <p:attrName>ppt_y</p:attrName>
                                        </p:attrNameLst>
                                      </p:cBhvr>
                                    </p:animMotion>
                                    <p:animEffect transition="in" filter="fade">
                                      <p:cBhvr>
                                        <p:cTn id="9" dur="1000"/>
                                        <p:tgtEl>
                                          <p:spTgt spid="8192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81923">
                                            <p:txEl>
                                              <p:pRg st="0" end="0"/>
                                            </p:txEl>
                                          </p:spTgt>
                                        </p:tgtEl>
                                        <p:attrNameLst>
                                          <p:attrName>style.visibility</p:attrName>
                                        </p:attrNameLst>
                                      </p:cBhvr>
                                      <p:to>
                                        <p:strVal val="visible"/>
                                      </p:to>
                                    </p:set>
                                    <p:anim calcmode="lin" valueType="num">
                                      <p:cBhvr additive="base">
                                        <p:cTn id="14" dur="500" fill="hold"/>
                                        <p:tgtEl>
                                          <p:spTgt spid="8192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819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9" presetClass="entr" presetSubtype="0" decel="100000" fill="hold" nodeType="clickEffect">
                                  <p:stCondLst>
                                    <p:cond delay="0"/>
                                  </p:stCondLst>
                                  <p:childTnLst>
                                    <p:set>
                                      <p:cBhvr>
                                        <p:cTn id="19" dur="1" fill="hold">
                                          <p:stCondLst>
                                            <p:cond delay="0"/>
                                          </p:stCondLst>
                                        </p:cTn>
                                        <p:tgtEl>
                                          <p:spTgt spid="81923">
                                            <p:txEl>
                                              <p:pRg st="2" end="2"/>
                                            </p:txEl>
                                          </p:spTgt>
                                        </p:tgtEl>
                                        <p:attrNameLst>
                                          <p:attrName>style.visibility</p:attrName>
                                        </p:attrNameLst>
                                      </p:cBhvr>
                                      <p:to>
                                        <p:strVal val="visible"/>
                                      </p:to>
                                    </p:set>
                                    <p:anim calcmode="lin" valueType="num">
                                      <p:cBhvr>
                                        <p:cTn id="20" dur="500" fill="hold"/>
                                        <p:tgtEl>
                                          <p:spTgt spid="81923">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81923">
                                            <p:txEl>
                                              <p:pRg st="2" end="2"/>
                                            </p:txEl>
                                          </p:spTgt>
                                        </p:tgtEl>
                                        <p:attrNameLst>
                                          <p:attrName>ppt_h</p:attrName>
                                        </p:attrNameLst>
                                      </p:cBhvr>
                                      <p:tavLst>
                                        <p:tav tm="0">
                                          <p:val>
                                            <p:fltVal val="0"/>
                                          </p:val>
                                        </p:tav>
                                        <p:tav tm="100000">
                                          <p:val>
                                            <p:strVal val="#ppt_h"/>
                                          </p:val>
                                        </p:tav>
                                      </p:tavLst>
                                    </p:anim>
                                    <p:anim calcmode="lin" valueType="num">
                                      <p:cBhvr>
                                        <p:cTn id="22" dur="500" fill="hold"/>
                                        <p:tgtEl>
                                          <p:spTgt spid="81923">
                                            <p:txEl>
                                              <p:pRg st="2" end="2"/>
                                            </p:txEl>
                                          </p:spTgt>
                                        </p:tgtEl>
                                        <p:attrNameLst>
                                          <p:attrName>style.rotation</p:attrName>
                                        </p:attrNameLst>
                                      </p:cBhvr>
                                      <p:tavLst>
                                        <p:tav tm="0">
                                          <p:val>
                                            <p:fltVal val="360"/>
                                          </p:val>
                                        </p:tav>
                                        <p:tav tm="100000">
                                          <p:val>
                                            <p:fltVal val="0"/>
                                          </p:val>
                                        </p:tav>
                                      </p:tavLst>
                                    </p:anim>
                                    <p:animEffect transition="in" filter="fade">
                                      <p:cBhvr>
                                        <p:cTn id="23" dur="500"/>
                                        <p:tgtEl>
                                          <p:spTgt spid="8192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9" presetClass="entr" presetSubtype="0" decel="100000" fill="hold" nodeType="clickEffect">
                                  <p:stCondLst>
                                    <p:cond delay="0"/>
                                  </p:stCondLst>
                                  <p:childTnLst>
                                    <p:set>
                                      <p:cBhvr>
                                        <p:cTn id="27" dur="1" fill="hold">
                                          <p:stCondLst>
                                            <p:cond delay="0"/>
                                          </p:stCondLst>
                                        </p:cTn>
                                        <p:tgtEl>
                                          <p:spTgt spid="81923">
                                            <p:txEl>
                                              <p:pRg st="3" end="3"/>
                                            </p:txEl>
                                          </p:spTgt>
                                        </p:tgtEl>
                                        <p:attrNameLst>
                                          <p:attrName>style.visibility</p:attrName>
                                        </p:attrNameLst>
                                      </p:cBhvr>
                                      <p:to>
                                        <p:strVal val="visible"/>
                                      </p:to>
                                    </p:set>
                                    <p:anim calcmode="lin" valueType="num">
                                      <p:cBhvr>
                                        <p:cTn id="28" dur="500" fill="hold"/>
                                        <p:tgtEl>
                                          <p:spTgt spid="8192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81923">
                                            <p:txEl>
                                              <p:pRg st="3" end="3"/>
                                            </p:txEl>
                                          </p:spTgt>
                                        </p:tgtEl>
                                        <p:attrNameLst>
                                          <p:attrName>ppt_h</p:attrName>
                                        </p:attrNameLst>
                                      </p:cBhvr>
                                      <p:tavLst>
                                        <p:tav tm="0">
                                          <p:val>
                                            <p:fltVal val="0"/>
                                          </p:val>
                                        </p:tav>
                                        <p:tav tm="100000">
                                          <p:val>
                                            <p:strVal val="#ppt_h"/>
                                          </p:val>
                                        </p:tav>
                                      </p:tavLst>
                                    </p:anim>
                                    <p:anim calcmode="lin" valueType="num">
                                      <p:cBhvr>
                                        <p:cTn id="30" dur="500" fill="hold"/>
                                        <p:tgtEl>
                                          <p:spTgt spid="81923">
                                            <p:txEl>
                                              <p:pRg st="3" end="3"/>
                                            </p:txEl>
                                          </p:spTgt>
                                        </p:tgtEl>
                                        <p:attrNameLst>
                                          <p:attrName>style.rotation</p:attrName>
                                        </p:attrNameLst>
                                      </p:cBhvr>
                                      <p:tavLst>
                                        <p:tav tm="0">
                                          <p:val>
                                            <p:fltVal val="360"/>
                                          </p:val>
                                        </p:tav>
                                        <p:tav tm="100000">
                                          <p:val>
                                            <p:fltVal val="0"/>
                                          </p:val>
                                        </p:tav>
                                      </p:tavLst>
                                    </p:anim>
                                    <p:animEffect transition="in" filter="fade">
                                      <p:cBhvr>
                                        <p:cTn id="31" dur="500"/>
                                        <p:tgtEl>
                                          <p:spTgt spid="819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b="1">
                <a:solidFill>
                  <a:schemeClr val="tx1"/>
                </a:solidFill>
              </a:rPr>
              <a:t>Consequences of a failed marriage…</a:t>
            </a:r>
            <a:endParaRPr lang="en-US"/>
          </a:p>
        </p:txBody>
      </p:sp>
      <p:sp>
        <p:nvSpPr>
          <p:cNvPr id="83971" name="Rectangle 3"/>
          <p:cNvSpPr>
            <a:spLocks noGrp="1" noChangeArrowheads="1"/>
          </p:cNvSpPr>
          <p:nvPr>
            <p:ph type="body" idx="1"/>
          </p:nvPr>
        </p:nvSpPr>
        <p:spPr/>
        <p:txBody>
          <a:bodyPr/>
          <a:lstStyle/>
          <a:p>
            <a:endParaRPr lang="en-US"/>
          </a:p>
          <a:p>
            <a:r>
              <a:rPr lang="en-US" b="1"/>
              <a:t>Pain and Heartache</a:t>
            </a:r>
          </a:p>
          <a:p>
            <a:r>
              <a:rPr lang="en-US" b="1"/>
              <a:t>Bitterness</a:t>
            </a:r>
          </a:p>
          <a:p>
            <a:r>
              <a:rPr lang="en-US" b="1"/>
              <a:t>Potential for domestic violence/NJP</a:t>
            </a:r>
          </a:p>
          <a:p>
            <a:r>
              <a:rPr lang="en-US" b="1"/>
              <a:t>Contested divorce cases = $$$</a:t>
            </a:r>
          </a:p>
          <a:p>
            <a:r>
              <a:rPr lang="en-US" b="1"/>
              <a:t>Community Property Laws</a:t>
            </a:r>
          </a:p>
          <a:p>
            <a:r>
              <a:rPr lang="en-US" b="1"/>
              <a:t>Alimony/Child Support  ($300x12x?=)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83971">
                                            <p:txEl>
                                              <p:pRg st="1" end="1"/>
                                            </p:txEl>
                                          </p:spTgt>
                                        </p:tgtEl>
                                        <p:attrNameLst>
                                          <p:attrName>style.visibility</p:attrName>
                                        </p:attrNameLst>
                                      </p:cBhvr>
                                      <p:to>
                                        <p:strVal val="visible"/>
                                      </p:to>
                                    </p:set>
                                    <p:anim calcmode="lin" valueType="num">
                                      <p:cBhvr>
                                        <p:cTn id="7" dur="500" fill="hold"/>
                                        <p:tgtEl>
                                          <p:spTgt spid="83971">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3971">
                                            <p:txEl>
                                              <p:pRg st="1" end="1"/>
                                            </p:txEl>
                                          </p:spTgt>
                                        </p:tgtEl>
                                        <p:attrNameLst>
                                          <p:attrName>ppt_h</p:attrName>
                                        </p:attrNameLst>
                                      </p:cBhvr>
                                      <p:tavLst>
                                        <p:tav tm="0">
                                          <p:val>
                                            <p:fltVal val="0"/>
                                          </p:val>
                                        </p:tav>
                                        <p:tav tm="100000">
                                          <p:val>
                                            <p:strVal val="#ppt_h"/>
                                          </p:val>
                                        </p:tav>
                                      </p:tavLst>
                                    </p:anim>
                                    <p:anim calcmode="lin" valueType="num">
                                      <p:cBhvr>
                                        <p:cTn id="9" dur="500" fill="hold"/>
                                        <p:tgtEl>
                                          <p:spTgt spid="83971">
                                            <p:txEl>
                                              <p:pRg st="1" end="1"/>
                                            </p:txEl>
                                          </p:spTgt>
                                        </p:tgtEl>
                                        <p:attrNameLst>
                                          <p:attrName>style.rotation</p:attrName>
                                        </p:attrNameLst>
                                      </p:cBhvr>
                                      <p:tavLst>
                                        <p:tav tm="0">
                                          <p:val>
                                            <p:fltVal val="360"/>
                                          </p:val>
                                        </p:tav>
                                        <p:tav tm="100000">
                                          <p:val>
                                            <p:fltVal val="0"/>
                                          </p:val>
                                        </p:tav>
                                      </p:tavLst>
                                    </p:anim>
                                    <p:animEffect transition="in" filter="fade">
                                      <p:cBhvr>
                                        <p:cTn id="10" dur="500"/>
                                        <p:tgtEl>
                                          <p:spTgt spid="8397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83971">
                                            <p:txEl>
                                              <p:pRg st="2" end="2"/>
                                            </p:txEl>
                                          </p:spTgt>
                                        </p:tgtEl>
                                        <p:attrNameLst>
                                          <p:attrName>style.visibility</p:attrName>
                                        </p:attrNameLst>
                                      </p:cBhvr>
                                      <p:to>
                                        <p:strVal val="visible"/>
                                      </p:to>
                                    </p:set>
                                    <p:anim calcmode="lin" valueType="num">
                                      <p:cBhvr>
                                        <p:cTn id="15" dur="500" fill="hold"/>
                                        <p:tgtEl>
                                          <p:spTgt spid="83971">
                                            <p:txEl>
                                              <p:pRg st="2" end="2"/>
                                            </p:txEl>
                                          </p:spTgt>
                                        </p:tgtEl>
                                        <p:attrNameLst>
                                          <p:attrName>ppt_w</p:attrName>
                                        </p:attrNameLst>
                                      </p:cBhvr>
                                      <p:tavLst>
                                        <p:tav tm="0">
                                          <p:val>
                                            <p:fltVal val="0"/>
                                          </p:val>
                                        </p:tav>
                                        <p:tav tm="100000">
                                          <p:val>
                                            <p:strVal val="#ppt_w"/>
                                          </p:val>
                                        </p:tav>
                                      </p:tavLst>
                                    </p:anim>
                                    <p:anim calcmode="lin" valueType="num">
                                      <p:cBhvr>
                                        <p:cTn id="16" dur="500" fill="hold"/>
                                        <p:tgtEl>
                                          <p:spTgt spid="83971">
                                            <p:txEl>
                                              <p:pRg st="2" end="2"/>
                                            </p:txEl>
                                          </p:spTgt>
                                        </p:tgtEl>
                                        <p:attrNameLst>
                                          <p:attrName>ppt_h</p:attrName>
                                        </p:attrNameLst>
                                      </p:cBhvr>
                                      <p:tavLst>
                                        <p:tav tm="0">
                                          <p:val>
                                            <p:fltVal val="0"/>
                                          </p:val>
                                        </p:tav>
                                        <p:tav tm="100000">
                                          <p:val>
                                            <p:strVal val="#ppt_h"/>
                                          </p:val>
                                        </p:tav>
                                      </p:tavLst>
                                    </p:anim>
                                    <p:anim calcmode="lin" valueType="num">
                                      <p:cBhvr>
                                        <p:cTn id="17" dur="500" fill="hold"/>
                                        <p:tgtEl>
                                          <p:spTgt spid="83971">
                                            <p:txEl>
                                              <p:pRg st="2" end="2"/>
                                            </p:txEl>
                                          </p:spTgt>
                                        </p:tgtEl>
                                        <p:attrNameLst>
                                          <p:attrName>style.rotation</p:attrName>
                                        </p:attrNameLst>
                                      </p:cBhvr>
                                      <p:tavLst>
                                        <p:tav tm="0">
                                          <p:val>
                                            <p:fltVal val="360"/>
                                          </p:val>
                                        </p:tav>
                                        <p:tav tm="100000">
                                          <p:val>
                                            <p:fltVal val="0"/>
                                          </p:val>
                                        </p:tav>
                                      </p:tavLst>
                                    </p:anim>
                                    <p:animEffect transition="in" filter="fade">
                                      <p:cBhvr>
                                        <p:cTn id="18" dur="500"/>
                                        <p:tgtEl>
                                          <p:spTgt spid="83971">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83971">
                                            <p:txEl>
                                              <p:pRg st="3" end="3"/>
                                            </p:txEl>
                                          </p:spTgt>
                                        </p:tgtEl>
                                        <p:attrNameLst>
                                          <p:attrName>style.visibility</p:attrName>
                                        </p:attrNameLst>
                                      </p:cBhvr>
                                      <p:to>
                                        <p:strVal val="visible"/>
                                      </p:to>
                                    </p:set>
                                    <p:anim calcmode="lin" valueType="num">
                                      <p:cBhvr>
                                        <p:cTn id="23" dur="500" fill="hold"/>
                                        <p:tgtEl>
                                          <p:spTgt spid="83971">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83971">
                                            <p:txEl>
                                              <p:pRg st="3" end="3"/>
                                            </p:txEl>
                                          </p:spTgt>
                                        </p:tgtEl>
                                        <p:attrNameLst>
                                          <p:attrName>ppt_h</p:attrName>
                                        </p:attrNameLst>
                                      </p:cBhvr>
                                      <p:tavLst>
                                        <p:tav tm="0">
                                          <p:val>
                                            <p:fltVal val="0"/>
                                          </p:val>
                                        </p:tav>
                                        <p:tav tm="100000">
                                          <p:val>
                                            <p:strVal val="#ppt_h"/>
                                          </p:val>
                                        </p:tav>
                                      </p:tavLst>
                                    </p:anim>
                                    <p:anim calcmode="lin" valueType="num">
                                      <p:cBhvr>
                                        <p:cTn id="25" dur="500" fill="hold"/>
                                        <p:tgtEl>
                                          <p:spTgt spid="83971">
                                            <p:txEl>
                                              <p:pRg st="3" end="3"/>
                                            </p:txEl>
                                          </p:spTgt>
                                        </p:tgtEl>
                                        <p:attrNameLst>
                                          <p:attrName>style.rotation</p:attrName>
                                        </p:attrNameLst>
                                      </p:cBhvr>
                                      <p:tavLst>
                                        <p:tav tm="0">
                                          <p:val>
                                            <p:fltVal val="360"/>
                                          </p:val>
                                        </p:tav>
                                        <p:tav tm="100000">
                                          <p:val>
                                            <p:fltVal val="0"/>
                                          </p:val>
                                        </p:tav>
                                      </p:tavLst>
                                    </p:anim>
                                    <p:animEffect transition="in" filter="fade">
                                      <p:cBhvr>
                                        <p:cTn id="26" dur="500"/>
                                        <p:tgtEl>
                                          <p:spTgt spid="83971">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nodeType="clickEffect">
                                  <p:stCondLst>
                                    <p:cond delay="0"/>
                                  </p:stCondLst>
                                  <p:childTnLst>
                                    <p:set>
                                      <p:cBhvr>
                                        <p:cTn id="30" dur="1" fill="hold">
                                          <p:stCondLst>
                                            <p:cond delay="0"/>
                                          </p:stCondLst>
                                        </p:cTn>
                                        <p:tgtEl>
                                          <p:spTgt spid="83971">
                                            <p:txEl>
                                              <p:pRg st="4" end="4"/>
                                            </p:txEl>
                                          </p:spTgt>
                                        </p:tgtEl>
                                        <p:attrNameLst>
                                          <p:attrName>style.visibility</p:attrName>
                                        </p:attrNameLst>
                                      </p:cBhvr>
                                      <p:to>
                                        <p:strVal val="visible"/>
                                      </p:to>
                                    </p:set>
                                    <p:anim calcmode="lin" valueType="num">
                                      <p:cBhvr>
                                        <p:cTn id="31" dur="500" fill="hold"/>
                                        <p:tgtEl>
                                          <p:spTgt spid="83971">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83971">
                                            <p:txEl>
                                              <p:pRg st="4" end="4"/>
                                            </p:txEl>
                                          </p:spTgt>
                                        </p:tgtEl>
                                        <p:attrNameLst>
                                          <p:attrName>ppt_h</p:attrName>
                                        </p:attrNameLst>
                                      </p:cBhvr>
                                      <p:tavLst>
                                        <p:tav tm="0">
                                          <p:val>
                                            <p:fltVal val="0"/>
                                          </p:val>
                                        </p:tav>
                                        <p:tav tm="100000">
                                          <p:val>
                                            <p:strVal val="#ppt_h"/>
                                          </p:val>
                                        </p:tav>
                                      </p:tavLst>
                                    </p:anim>
                                    <p:anim calcmode="lin" valueType="num">
                                      <p:cBhvr>
                                        <p:cTn id="33" dur="500" fill="hold"/>
                                        <p:tgtEl>
                                          <p:spTgt spid="83971">
                                            <p:txEl>
                                              <p:pRg st="4" end="4"/>
                                            </p:txEl>
                                          </p:spTgt>
                                        </p:tgtEl>
                                        <p:attrNameLst>
                                          <p:attrName>style.rotation</p:attrName>
                                        </p:attrNameLst>
                                      </p:cBhvr>
                                      <p:tavLst>
                                        <p:tav tm="0">
                                          <p:val>
                                            <p:fltVal val="360"/>
                                          </p:val>
                                        </p:tav>
                                        <p:tav tm="100000">
                                          <p:val>
                                            <p:fltVal val="0"/>
                                          </p:val>
                                        </p:tav>
                                      </p:tavLst>
                                    </p:anim>
                                    <p:animEffect transition="in" filter="fade">
                                      <p:cBhvr>
                                        <p:cTn id="34" dur="500"/>
                                        <p:tgtEl>
                                          <p:spTgt spid="83971">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nodeType="clickEffect">
                                  <p:stCondLst>
                                    <p:cond delay="0"/>
                                  </p:stCondLst>
                                  <p:childTnLst>
                                    <p:set>
                                      <p:cBhvr>
                                        <p:cTn id="38" dur="1" fill="hold">
                                          <p:stCondLst>
                                            <p:cond delay="0"/>
                                          </p:stCondLst>
                                        </p:cTn>
                                        <p:tgtEl>
                                          <p:spTgt spid="83971">
                                            <p:txEl>
                                              <p:pRg st="5" end="5"/>
                                            </p:txEl>
                                          </p:spTgt>
                                        </p:tgtEl>
                                        <p:attrNameLst>
                                          <p:attrName>style.visibility</p:attrName>
                                        </p:attrNameLst>
                                      </p:cBhvr>
                                      <p:to>
                                        <p:strVal val="visible"/>
                                      </p:to>
                                    </p:set>
                                    <p:anim calcmode="lin" valueType="num">
                                      <p:cBhvr>
                                        <p:cTn id="39" dur="500" fill="hold"/>
                                        <p:tgtEl>
                                          <p:spTgt spid="83971">
                                            <p:txEl>
                                              <p:pRg st="5" end="5"/>
                                            </p:txEl>
                                          </p:spTgt>
                                        </p:tgtEl>
                                        <p:attrNameLst>
                                          <p:attrName>ppt_w</p:attrName>
                                        </p:attrNameLst>
                                      </p:cBhvr>
                                      <p:tavLst>
                                        <p:tav tm="0">
                                          <p:val>
                                            <p:fltVal val="0"/>
                                          </p:val>
                                        </p:tav>
                                        <p:tav tm="100000">
                                          <p:val>
                                            <p:strVal val="#ppt_w"/>
                                          </p:val>
                                        </p:tav>
                                      </p:tavLst>
                                    </p:anim>
                                    <p:anim calcmode="lin" valueType="num">
                                      <p:cBhvr>
                                        <p:cTn id="40" dur="500" fill="hold"/>
                                        <p:tgtEl>
                                          <p:spTgt spid="83971">
                                            <p:txEl>
                                              <p:pRg st="5" end="5"/>
                                            </p:txEl>
                                          </p:spTgt>
                                        </p:tgtEl>
                                        <p:attrNameLst>
                                          <p:attrName>ppt_h</p:attrName>
                                        </p:attrNameLst>
                                      </p:cBhvr>
                                      <p:tavLst>
                                        <p:tav tm="0">
                                          <p:val>
                                            <p:fltVal val="0"/>
                                          </p:val>
                                        </p:tav>
                                        <p:tav tm="100000">
                                          <p:val>
                                            <p:strVal val="#ppt_h"/>
                                          </p:val>
                                        </p:tav>
                                      </p:tavLst>
                                    </p:anim>
                                    <p:anim calcmode="lin" valueType="num">
                                      <p:cBhvr>
                                        <p:cTn id="41" dur="500" fill="hold"/>
                                        <p:tgtEl>
                                          <p:spTgt spid="83971">
                                            <p:txEl>
                                              <p:pRg st="5" end="5"/>
                                            </p:txEl>
                                          </p:spTgt>
                                        </p:tgtEl>
                                        <p:attrNameLst>
                                          <p:attrName>style.rotation</p:attrName>
                                        </p:attrNameLst>
                                      </p:cBhvr>
                                      <p:tavLst>
                                        <p:tav tm="0">
                                          <p:val>
                                            <p:fltVal val="360"/>
                                          </p:val>
                                        </p:tav>
                                        <p:tav tm="100000">
                                          <p:val>
                                            <p:fltVal val="0"/>
                                          </p:val>
                                        </p:tav>
                                      </p:tavLst>
                                    </p:anim>
                                    <p:animEffect transition="in" filter="fade">
                                      <p:cBhvr>
                                        <p:cTn id="42" dur="500"/>
                                        <p:tgtEl>
                                          <p:spTgt spid="83971">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nodeType="clickEffect">
                                  <p:stCondLst>
                                    <p:cond delay="0"/>
                                  </p:stCondLst>
                                  <p:childTnLst>
                                    <p:set>
                                      <p:cBhvr>
                                        <p:cTn id="46" dur="1" fill="hold">
                                          <p:stCondLst>
                                            <p:cond delay="0"/>
                                          </p:stCondLst>
                                        </p:cTn>
                                        <p:tgtEl>
                                          <p:spTgt spid="83971">
                                            <p:txEl>
                                              <p:pRg st="6" end="6"/>
                                            </p:txEl>
                                          </p:spTgt>
                                        </p:tgtEl>
                                        <p:attrNameLst>
                                          <p:attrName>style.visibility</p:attrName>
                                        </p:attrNameLst>
                                      </p:cBhvr>
                                      <p:to>
                                        <p:strVal val="visible"/>
                                      </p:to>
                                    </p:set>
                                    <p:anim calcmode="lin" valueType="num">
                                      <p:cBhvr>
                                        <p:cTn id="47" dur="500" fill="hold"/>
                                        <p:tgtEl>
                                          <p:spTgt spid="83971">
                                            <p:txEl>
                                              <p:pRg st="6" end="6"/>
                                            </p:txEl>
                                          </p:spTgt>
                                        </p:tgtEl>
                                        <p:attrNameLst>
                                          <p:attrName>ppt_w</p:attrName>
                                        </p:attrNameLst>
                                      </p:cBhvr>
                                      <p:tavLst>
                                        <p:tav tm="0">
                                          <p:val>
                                            <p:fltVal val="0"/>
                                          </p:val>
                                        </p:tav>
                                        <p:tav tm="100000">
                                          <p:val>
                                            <p:strVal val="#ppt_w"/>
                                          </p:val>
                                        </p:tav>
                                      </p:tavLst>
                                    </p:anim>
                                    <p:anim calcmode="lin" valueType="num">
                                      <p:cBhvr>
                                        <p:cTn id="48" dur="500" fill="hold"/>
                                        <p:tgtEl>
                                          <p:spTgt spid="83971">
                                            <p:txEl>
                                              <p:pRg st="6" end="6"/>
                                            </p:txEl>
                                          </p:spTgt>
                                        </p:tgtEl>
                                        <p:attrNameLst>
                                          <p:attrName>ppt_h</p:attrName>
                                        </p:attrNameLst>
                                      </p:cBhvr>
                                      <p:tavLst>
                                        <p:tav tm="0">
                                          <p:val>
                                            <p:fltVal val="0"/>
                                          </p:val>
                                        </p:tav>
                                        <p:tav tm="100000">
                                          <p:val>
                                            <p:strVal val="#ppt_h"/>
                                          </p:val>
                                        </p:tav>
                                      </p:tavLst>
                                    </p:anim>
                                    <p:anim calcmode="lin" valueType="num">
                                      <p:cBhvr>
                                        <p:cTn id="49" dur="500" fill="hold"/>
                                        <p:tgtEl>
                                          <p:spTgt spid="83971">
                                            <p:txEl>
                                              <p:pRg st="6" end="6"/>
                                            </p:txEl>
                                          </p:spTgt>
                                        </p:tgtEl>
                                        <p:attrNameLst>
                                          <p:attrName>style.rotation</p:attrName>
                                        </p:attrNameLst>
                                      </p:cBhvr>
                                      <p:tavLst>
                                        <p:tav tm="0">
                                          <p:val>
                                            <p:fltVal val="360"/>
                                          </p:val>
                                        </p:tav>
                                        <p:tav tm="100000">
                                          <p:val>
                                            <p:fltVal val="0"/>
                                          </p:val>
                                        </p:tav>
                                      </p:tavLst>
                                    </p:anim>
                                    <p:animEffect transition="in" filter="fade">
                                      <p:cBhvr>
                                        <p:cTn id="50" dur="500"/>
                                        <p:tgtEl>
                                          <p:spTgt spid="839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b="1">
                <a:solidFill>
                  <a:schemeClr val="tx1"/>
                </a:solidFill>
              </a:rPr>
              <a:t>WHAT ABOUT COHABITATION?</a:t>
            </a:r>
          </a:p>
        </p:txBody>
      </p:sp>
      <p:sp>
        <p:nvSpPr>
          <p:cNvPr id="86019" name="Rectangle 3"/>
          <p:cNvSpPr>
            <a:spLocks noGrp="1" noChangeArrowheads="1"/>
          </p:cNvSpPr>
          <p:nvPr>
            <p:ph type="body" idx="1"/>
          </p:nvPr>
        </p:nvSpPr>
        <p:spPr/>
        <p:txBody>
          <a:bodyPr/>
          <a:lstStyle/>
          <a:p>
            <a:endParaRPr lang="en-US"/>
          </a:p>
          <a:p>
            <a:r>
              <a:rPr lang="en-US"/>
              <a:t>From 1970-2000 cohabitation rates increased tenfold from 500,000 to 5.5 mil. </a:t>
            </a:r>
            <a:r>
              <a:rPr lang="en-US" sz="2000"/>
              <a:t>(U.S. Bureau of the Census)</a:t>
            </a:r>
          </a:p>
          <a:p>
            <a:endParaRPr lang="en-US" sz="2000"/>
          </a:p>
          <a:p>
            <a:pPr>
              <a:buClr>
                <a:schemeClr val="tx1"/>
              </a:buClr>
            </a:pPr>
            <a:r>
              <a:rPr lang="en-US"/>
              <a:t>Today, 60-75% of first marriages and 80-85% of second marriages are preceded by cohabitation.   </a:t>
            </a:r>
            <a:r>
              <a:rPr lang="en-US" sz="2000"/>
              <a:t>(U.S. Bureau of the Census)</a:t>
            </a:r>
          </a:p>
          <a:p>
            <a:pPr>
              <a:buClr>
                <a:schemeClr val="tx1"/>
              </a:buCl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86018"/>
                                        </p:tgtEl>
                                        <p:attrNameLst>
                                          <p:attrName>style.visibility</p:attrName>
                                        </p:attrNameLst>
                                      </p:cBhvr>
                                      <p:to>
                                        <p:strVal val="visible"/>
                                      </p:to>
                                    </p:set>
                                    <p:anim calcmode="lin" valueType="num">
                                      <p:cBhvr>
                                        <p:cTn id="7" dur="500" fill="hold"/>
                                        <p:tgtEl>
                                          <p:spTgt spid="86018"/>
                                        </p:tgtEl>
                                        <p:attrNameLst>
                                          <p:attrName>ppt_w</p:attrName>
                                        </p:attrNameLst>
                                      </p:cBhvr>
                                      <p:tavLst>
                                        <p:tav tm="0">
                                          <p:val>
                                            <p:fltVal val="0"/>
                                          </p:val>
                                        </p:tav>
                                        <p:tav tm="100000">
                                          <p:val>
                                            <p:strVal val="#ppt_w"/>
                                          </p:val>
                                        </p:tav>
                                      </p:tavLst>
                                    </p:anim>
                                    <p:anim calcmode="lin" valueType="num">
                                      <p:cBhvr>
                                        <p:cTn id="8" dur="500" fill="hold"/>
                                        <p:tgtEl>
                                          <p:spTgt spid="86018"/>
                                        </p:tgtEl>
                                        <p:attrNameLst>
                                          <p:attrName>ppt_h</p:attrName>
                                        </p:attrNameLst>
                                      </p:cBhvr>
                                      <p:tavLst>
                                        <p:tav tm="0">
                                          <p:val>
                                            <p:fltVal val="0"/>
                                          </p:val>
                                        </p:tav>
                                        <p:tav tm="100000">
                                          <p:val>
                                            <p:strVal val="#ppt_h"/>
                                          </p:val>
                                        </p:tav>
                                      </p:tavLst>
                                    </p:anim>
                                    <p:anim calcmode="lin" valueType="num">
                                      <p:cBhvr>
                                        <p:cTn id="9" dur="500" fill="hold"/>
                                        <p:tgtEl>
                                          <p:spTgt spid="86018"/>
                                        </p:tgtEl>
                                        <p:attrNameLst>
                                          <p:attrName>style.rotation</p:attrName>
                                        </p:attrNameLst>
                                      </p:cBhvr>
                                      <p:tavLst>
                                        <p:tav tm="0">
                                          <p:val>
                                            <p:fltVal val="360"/>
                                          </p:val>
                                        </p:tav>
                                        <p:tav tm="100000">
                                          <p:val>
                                            <p:fltVal val="0"/>
                                          </p:val>
                                        </p:tav>
                                      </p:tavLst>
                                    </p:anim>
                                    <p:animEffect transition="in" filter="fade">
                                      <p:cBhvr>
                                        <p:cTn id="10" dur="500"/>
                                        <p:tgtEl>
                                          <p:spTgt spid="86018"/>
                                        </p:tgtEl>
                                      </p:cBhvr>
                                    </p:animEffect>
                                  </p:childTnLst>
                                </p:cTn>
                              </p:par>
                            </p:childTnLst>
                          </p:cTn>
                        </p:par>
                      </p:childTnLst>
                    </p:cTn>
                  </p:par>
                  <p:par>
                    <p:cTn id="11" fill="hold">
                      <p:stCondLst>
                        <p:cond delay="indefinite"/>
                      </p:stCondLst>
                      <p:childTnLst>
                        <p:par>
                          <p:cTn id="12" fill="hold">
                            <p:stCondLst>
                              <p:cond delay="0"/>
                            </p:stCondLst>
                            <p:childTnLst>
                              <p:par>
                                <p:cTn id="13" presetID="52" presetClass="entr" presetSubtype="0" fill="hold" nodeType="clickEffect">
                                  <p:stCondLst>
                                    <p:cond delay="0"/>
                                  </p:stCondLst>
                                  <p:childTnLst>
                                    <p:set>
                                      <p:cBhvr>
                                        <p:cTn id="14" dur="1" fill="hold">
                                          <p:stCondLst>
                                            <p:cond delay="0"/>
                                          </p:stCondLst>
                                        </p:cTn>
                                        <p:tgtEl>
                                          <p:spTgt spid="86019">
                                            <p:txEl>
                                              <p:pRg st="1" end="1"/>
                                            </p:txEl>
                                          </p:spTgt>
                                        </p:tgtEl>
                                        <p:attrNameLst>
                                          <p:attrName>style.visibility</p:attrName>
                                        </p:attrNameLst>
                                      </p:cBhvr>
                                      <p:to>
                                        <p:strVal val="visible"/>
                                      </p:to>
                                    </p:set>
                                    <p:animScale>
                                      <p:cBhvr>
                                        <p:cTn id="15" dur="1000" decel="50000" fill="hold">
                                          <p:stCondLst>
                                            <p:cond delay="0"/>
                                          </p:stCondLst>
                                        </p:cTn>
                                        <p:tgtEl>
                                          <p:spTgt spid="86019">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86019">
                                            <p:txEl>
                                              <p:pRg st="1" end="1"/>
                                            </p:txEl>
                                          </p:spTgt>
                                        </p:tgtEl>
                                        <p:attrNameLst>
                                          <p:attrName>ppt_x</p:attrName>
                                          <p:attrName>ppt_y</p:attrName>
                                        </p:attrNameLst>
                                      </p:cBhvr>
                                    </p:animMotion>
                                    <p:animEffect transition="in" filter="fade">
                                      <p:cBhvr>
                                        <p:cTn id="17" dur="1000"/>
                                        <p:tgtEl>
                                          <p:spTgt spid="860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2" presetClass="entr" presetSubtype="0" fill="hold" nodeType="clickEffect">
                                  <p:stCondLst>
                                    <p:cond delay="0"/>
                                  </p:stCondLst>
                                  <p:childTnLst>
                                    <p:set>
                                      <p:cBhvr>
                                        <p:cTn id="21" dur="1" fill="hold">
                                          <p:stCondLst>
                                            <p:cond delay="0"/>
                                          </p:stCondLst>
                                        </p:cTn>
                                        <p:tgtEl>
                                          <p:spTgt spid="86019">
                                            <p:txEl>
                                              <p:pRg st="3" end="3"/>
                                            </p:txEl>
                                          </p:spTgt>
                                        </p:tgtEl>
                                        <p:attrNameLst>
                                          <p:attrName>style.visibility</p:attrName>
                                        </p:attrNameLst>
                                      </p:cBhvr>
                                      <p:to>
                                        <p:strVal val="visible"/>
                                      </p:to>
                                    </p:set>
                                    <p:animScale>
                                      <p:cBhvr>
                                        <p:cTn id="22" dur="1000" decel="50000" fill="hold">
                                          <p:stCondLst>
                                            <p:cond delay="0"/>
                                          </p:stCondLst>
                                        </p:cTn>
                                        <p:tgtEl>
                                          <p:spTgt spid="86019">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86019">
                                            <p:txEl>
                                              <p:pRg st="3" end="3"/>
                                            </p:txEl>
                                          </p:spTgt>
                                        </p:tgtEl>
                                        <p:attrNameLst>
                                          <p:attrName>ppt_x</p:attrName>
                                          <p:attrName>ppt_y</p:attrName>
                                        </p:attrNameLst>
                                      </p:cBhvr>
                                    </p:animMotion>
                                    <p:animEffect transition="in" filter="fade">
                                      <p:cBhvr>
                                        <p:cTn id="24" dur="1000"/>
                                        <p:tgtEl>
                                          <p:spTgt spid="860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4000" b="1">
                <a:solidFill>
                  <a:schemeClr val="tx1"/>
                </a:solidFill>
              </a:rPr>
              <a:t>FACT OR FICTION?</a:t>
            </a:r>
          </a:p>
        </p:txBody>
      </p:sp>
      <p:sp>
        <p:nvSpPr>
          <p:cNvPr id="37891" name="Rectangle 3"/>
          <p:cNvSpPr>
            <a:spLocks noGrp="1" noChangeArrowheads="1"/>
          </p:cNvSpPr>
          <p:nvPr>
            <p:ph type="body" idx="1"/>
          </p:nvPr>
        </p:nvSpPr>
        <p:spPr>
          <a:xfrm>
            <a:off x="685800" y="1981200"/>
            <a:ext cx="7772400" cy="4648200"/>
          </a:xfrm>
        </p:spPr>
        <p:txBody>
          <a:bodyPr/>
          <a:lstStyle/>
          <a:p>
            <a:pPr>
              <a:lnSpc>
                <a:spcPct val="80000"/>
              </a:lnSpc>
            </a:pPr>
            <a:endParaRPr lang="en-US" sz="1600"/>
          </a:p>
          <a:p>
            <a:pPr>
              <a:lnSpc>
                <a:spcPct val="80000"/>
              </a:lnSpc>
              <a:buClr>
                <a:schemeClr val="tx1"/>
              </a:buClr>
            </a:pPr>
            <a:r>
              <a:rPr lang="en-US" b="1">
                <a:effectLst>
                  <a:outerShdw blurRad="38100" dist="38100" dir="2700000" algn="tl">
                    <a:srgbClr val="000000"/>
                  </a:outerShdw>
                </a:effectLst>
              </a:rPr>
              <a:t>The major myth that couples buy into is that living together will better their chances of staying married.</a:t>
            </a:r>
          </a:p>
          <a:p>
            <a:pPr>
              <a:lnSpc>
                <a:spcPct val="80000"/>
              </a:lnSpc>
              <a:buClr>
                <a:schemeClr val="tx1"/>
              </a:buClr>
            </a:pPr>
            <a:r>
              <a:rPr lang="en-US" b="1">
                <a:effectLst>
                  <a:outerShdw blurRad="38100" dist="38100" dir="2700000" algn="tl">
                    <a:srgbClr val="000000"/>
                  </a:outerShdw>
                </a:effectLst>
              </a:rPr>
              <a:t>In a recent national survey, 60% of HS seniors agreed with this statement:</a:t>
            </a:r>
          </a:p>
          <a:p>
            <a:pPr>
              <a:lnSpc>
                <a:spcPct val="80000"/>
              </a:lnSpc>
              <a:buClr>
                <a:schemeClr val="tx1"/>
              </a:buClr>
            </a:pPr>
            <a:endParaRPr lang="en-US" b="1">
              <a:effectLst>
                <a:outerShdw blurRad="38100" dist="38100" dir="2700000" algn="tl">
                  <a:srgbClr val="000000"/>
                </a:outerShdw>
              </a:effectLst>
            </a:endParaRPr>
          </a:p>
          <a:p>
            <a:pPr>
              <a:lnSpc>
                <a:spcPct val="80000"/>
              </a:lnSpc>
              <a:buClr>
                <a:schemeClr val="tx1"/>
              </a:buClr>
              <a:buFontTx/>
              <a:buNone/>
            </a:pPr>
            <a:r>
              <a:rPr lang="en-US" sz="1600" b="1">
                <a:effectLst>
                  <a:outerShdw blurRad="38100" dist="38100" dir="2700000" algn="tl">
                    <a:srgbClr val="000000"/>
                  </a:outerShdw>
                </a:effectLst>
              </a:rPr>
              <a:t>	</a:t>
            </a:r>
            <a:r>
              <a:rPr lang="en-US" sz="2800" b="1" i="1">
                <a:effectLst>
                  <a:outerShdw blurRad="38100" dist="38100" dir="2700000" algn="tl">
                    <a:srgbClr val="000000"/>
                  </a:outerShdw>
                </a:effectLst>
              </a:rPr>
              <a:t>“It is usually a good idea for a couple to live together before getting married in order to find out whether they really get along.”</a:t>
            </a:r>
          </a:p>
          <a:p>
            <a:pPr>
              <a:lnSpc>
                <a:spcPct val="80000"/>
              </a:lnSpc>
              <a:buClr>
                <a:schemeClr val="tx1"/>
              </a:buClr>
              <a:buFontTx/>
              <a:buNone/>
            </a:pPr>
            <a:endParaRPr lang="en-US" sz="2800" b="1" i="1">
              <a:effectLst>
                <a:outerShdw blurRad="38100" dist="38100" dir="2700000" algn="tl">
                  <a:srgbClr val="000000"/>
                </a:outerShdw>
              </a:effectLst>
            </a:endParaRPr>
          </a:p>
          <a:p>
            <a:pPr algn="ctr">
              <a:lnSpc>
                <a:spcPct val="80000"/>
              </a:lnSpc>
              <a:buClr>
                <a:schemeClr val="tx1"/>
              </a:buClr>
              <a:buFontTx/>
              <a:buNone/>
            </a:pPr>
            <a:r>
              <a:rPr lang="en-US" b="1">
                <a:effectLst>
                  <a:outerShdw blurRad="38100" dist="38100" dir="2700000" algn="tl">
                    <a:srgbClr val="000000"/>
                  </a:outerShdw>
                </a:effectLst>
              </a:rPr>
              <a:t>	</a:t>
            </a:r>
            <a:endParaRPr lang="en-US" u="sng"/>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fade">
                                      <p:cBhvr>
                                        <p:cTn id="7" dur="2000"/>
                                        <p:tgtEl>
                                          <p:spTgt spid="37890"/>
                                        </p:tgtEl>
                                      </p:cBhvr>
                                    </p:animEffect>
                                    <p:anim calcmode="lin" valueType="num">
                                      <p:cBhvr>
                                        <p:cTn id="8" dur="2000" fill="hold"/>
                                        <p:tgtEl>
                                          <p:spTgt spid="37890"/>
                                        </p:tgtEl>
                                        <p:attrNameLst>
                                          <p:attrName>style.rotation</p:attrName>
                                        </p:attrNameLst>
                                      </p:cBhvr>
                                      <p:tavLst>
                                        <p:tav tm="0">
                                          <p:val>
                                            <p:fltVal val="720"/>
                                          </p:val>
                                        </p:tav>
                                        <p:tav tm="100000">
                                          <p:val>
                                            <p:fltVal val="0"/>
                                          </p:val>
                                        </p:tav>
                                      </p:tavLst>
                                    </p:anim>
                                    <p:anim calcmode="lin" valueType="num">
                                      <p:cBhvr>
                                        <p:cTn id="9" dur="2000" fill="hold"/>
                                        <p:tgtEl>
                                          <p:spTgt spid="37890"/>
                                        </p:tgtEl>
                                        <p:attrNameLst>
                                          <p:attrName>ppt_h</p:attrName>
                                        </p:attrNameLst>
                                      </p:cBhvr>
                                      <p:tavLst>
                                        <p:tav tm="0">
                                          <p:val>
                                            <p:fltVal val="0"/>
                                          </p:val>
                                        </p:tav>
                                        <p:tav tm="100000">
                                          <p:val>
                                            <p:strVal val="#ppt_h"/>
                                          </p:val>
                                        </p:tav>
                                      </p:tavLst>
                                    </p:anim>
                                    <p:anim calcmode="lin" valueType="num">
                                      <p:cBhvr>
                                        <p:cTn id="10" dur="2000" fill="hold"/>
                                        <p:tgtEl>
                                          <p:spTgt spid="37890"/>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37891">
                                            <p:txEl>
                                              <p:pRg st="1" end="1"/>
                                            </p:txEl>
                                          </p:spTgt>
                                        </p:tgtEl>
                                        <p:attrNameLst>
                                          <p:attrName>style.visibility</p:attrName>
                                        </p:attrNameLst>
                                      </p:cBhvr>
                                      <p:to>
                                        <p:strVal val="visible"/>
                                      </p:to>
                                    </p:set>
                                    <p:anim calcmode="lin" valueType="num">
                                      <p:cBhvr>
                                        <p:cTn id="15" dur="500" fill="hold"/>
                                        <p:tgtEl>
                                          <p:spTgt spid="37891">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7891">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7891">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789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nodeType="clickEffect">
                                  <p:stCondLst>
                                    <p:cond delay="0"/>
                                  </p:stCondLst>
                                  <p:childTnLst>
                                    <p:set>
                                      <p:cBhvr>
                                        <p:cTn id="22" dur="1" fill="hold">
                                          <p:stCondLst>
                                            <p:cond delay="0"/>
                                          </p:stCondLst>
                                        </p:cTn>
                                        <p:tgtEl>
                                          <p:spTgt spid="37891">
                                            <p:txEl>
                                              <p:pRg st="2" end="2"/>
                                            </p:txEl>
                                          </p:spTgt>
                                        </p:tgtEl>
                                        <p:attrNameLst>
                                          <p:attrName>style.visibility</p:attrName>
                                        </p:attrNameLst>
                                      </p:cBhvr>
                                      <p:to>
                                        <p:strVal val="visible"/>
                                      </p:to>
                                    </p:set>
                                    <p:animEffect transition="in" filter="slide(fromBottom)">
                                      <p:cBhvr>
                                        <p:cTn id="23" dur="500"/>
                                        <p:tgtEl>
                                          <p:spTgt spid="37891">
                                            <p:txEl>
                                              <p:pRg st="2" end="2"/>
                                            </p:txEl>
                                          </p:spTgt>
                                        </p:tgtEl>
                                      </p:cBhvr>
                                    </p:animEffect>
                                  </p:childTnLst>
                                </p:cTn>
                              </p:par>
                              <p:par>
                                <p:cTn id="24" presetID="12" presetClass="entr" presetSubtype="4" fill="hold" nodeType="withEffect">
                                  <p:stCondLst>
                                    <p:cond delay="0"/>
                                  </p:stCondLst>
                                  <p:childTnLst>
                                    <p:set>
                                      <p:cBhvr>
                                        <p:cTn id="25" dur="1" fill="hold">
                                          <p:stCondLst>
                                            <p:cond delay="0"/>
                                          </p:stCondLst>
                                        </p:cTn>
                                        <p:tgtEl>
                                          <p:spTgt spid="37891">
                                            <p:txEl>
                                              <p:pRg st="4" end="4"/>
                                            </p:txEl>
                                          </p:spTgt>
                                        </p:tgtEl>
                                        <p:attrNameLst>
                                          <p:attrName>style.visibility</p:attrName>
                                        </p:attrNameLst>
                                      </p:cBhvr>
                                      <p:to>
                                        <p:strVal val="visible"/>
                                      </p:to>
                                    </p:set>
                                    <p:animEffect transition="in" filter="slide(fromBottom)">
                                      <p:cBhvr>
                                        <p:cTn id="26" dur="500"/>
                                        <p:tgtEl>
                                          <p:spTgt spid="378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US" b="1"/>
              <a:t>Research Shows Otherwise:</a:t>
            </a:r>
          </a:p>
        </p:txBody>
      </p:sp>
      <p:sp>
        <p:nvSpPr>
          <p:cNvPr id="222211" name="Rectangle 3"/>
          <p:cNvSpPr>
            <a:spLocks noGrp="1" noChangeArrowheads="1"/>
          </p:cNvSpPr>
          <p:nvPr>
            <p:ph type="body" idx="1"/>
          </p:nvPr>
        </p:nvSpPr>
        <p:spPr/>
        <p:txBody>
          <a:bodyPr/>
          <a:lstStyle/>
          <a:p>
            <a:pPr>
              <a:lnSpc>
                <a:spcPct val="90000"/>
              </a:lnSpc>
            </a:pPr>
            <a:r>
              <a:rPr lang="en-US" sz="2800"/>
              <a:t>Cohabiters have lower levels of personal happiness and higher rates of depression </a:t>
            </a:r>
            <a:r>
              <a:rPr lang="en-US" sz="2000"/>
              <a:t>(Waite &amp; Gallagher, 2000)</a:t>
            </a:r>
          </a:p>
          <a:p>
            <a:pPr>
              <a:lnSpc>
                <a:spcPct val="90000"/>
              </a:lnSpc>
            </a:pPr>
            <a:r>
              <a:rPr lang="en-US" sz="2800"/>
              <a:t>Cohabiters value independence more than married partners and have more individual freedom </a:t>
            </a:r>
            <a:r>
              <a:rPr lang="en-US" sz="2000"/>
              <a:t>(Waite &amp; Gallagher, 2000)</a:t>
            </a:r>
          </a:p>
          <a:p>
            <a:pPr>
              <a:lnSpc>
                <a:spcPct val="90000"/>
              </a:lnSpc>
            </a:pPr>
            <a:r>
              <a:rPr lang="en-US" sz="2800"/>
              <a:t>Cohabiters are less likely to be supportive financially of one another </a:t>
            </a:r>
            <a:r>
              <a:rPr lang="en-US" sz="2000"/>
              <a:t>(Waite and Gallager, 2000)</a:t>
            </a:r>
          </a:p>
          <a:p>
            <a:pPr>
              <a:lnSpc>
                <a:spcPct val="90000"/>
              </a:lnSpc>
            </a:pPr>
            <a:r>
              <a:rPr lang="en-US" sz="2800"/>
              <a:t>Cohabiters have more negative attitudes about marriage (Axinn &amp; Barber, 1997)</a:t>
            </a:r>
          </a:p>
          <a:p>
            <a:pPr>
              <a:lnSpc>
                <a:spcPct val="90000"/>
              </a:lnSpc>
            </a:pPr>
            <a:endParaRPr lang="en-US" sz="28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r>
              <a:rPr lang="en-US" b="1"/>
              <a:t>Research Shows</a:t>
            </a:r>
          </a:p>
        </p:txBody>
      </p:sp>
      <p:sp>
        <p:nvSpPr>
          <p:cNvPr id="223235" name="Rectangle 3"/>
          <p:cNvSpPr>
            <a:spLocks noGrp="1" noChangeArrowheads="1"/>
          </p:cNvSpPr>
          <p:nvPr>
            <p:ph type="body" idx="1"/>
          </p:nvPr>
        </p:nvSpPr>
        <p:spPr/>
        <p:txBody>
          <a:bodyPr/>
          <a:lstStyle/>
          <a:p>
            <a:pPr>
              <a:lnSpc>
                <a:spcPct val="90000"/>
              </a:lnSpc>
            </a:pPr>
            <a:r>
              <a:rPr lang="en-US" sz="2800"/>
              <a:t>Couples living together have the lowest level of premarital satisfaction </a:t>
            </a:r>
            <a:r>
              <a:rPr lang="en-US" sz="1800"/>
              <a:t>(Stewart &amp; Olson, 1990; Olson, 2001)</a:t>
            </a:r>
          </a:p>
          <a:p>
            <a:pPr>
              <a:lnSpc>
                <a:spcPct val="90000"/>
              </a:lnSpc>
            </a:pPr>
            <a:r>
              <a:rPr lang="en-US" sz="2800"/>
              <a:t>Marriages preceded by cohabitation are more likely to end in divorce </a:t>
            </a:r>
            <a:r>
              <a:rPr lang="en-US" sz="1800"/>
              <a:t>(Popenoe &amp; Whitehead, 1999)</a:t>
            </a:r>
          </a:p>
          <a:p>
            <a:pPr>
              <a:lnSpc>
                <a:spcPct val="90000"/>
              </a:lnSpc>
            </a:pPr>
            <a:r>
              <a:rPr lang="en-US" sz="2800"/>
              <a:t>Cohabiters have significantly lower scores on most categories of PREPARE  </a:t>
            </a:r>
            <a:r>
              <a:rPr lang="en-US" sz="1800"/>
              <a:t>(Olson, 2001)</a:t>
            </a:r>
          </a:p>
          <a:p>
            <a:pPr>
              <a:lnSpc>
                <a:spcPct val="90000"/>
              </a:lnSpc>
            </a:pPr>
            <a:r>
              <a:rPr lang="en-US" sz="2800"/>
              <a:t>Married couples who cohabitated prior to marriage have poorer communication skills in discussing problems </a:t>
            </a:r>
            <a:r>
              <a:rPr lang="en-US" sz="2000"/>
              <a:t>(Cohan &amp; Kleinbaum, 2000)</a:t>
            </a:r>
          </a:p>
          <a:p>
            <a:pPr>
              <a:lnSpc>
                <a:spcPct val="90000"/>
              </a:lnSpc>
            </a:pPr>
            <a:endParaRPr lang="en-US" sz="24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r>
              <a:rPr lang="en-US" b="1"/>
              <a:t>Research Shows</a:t>
            </a:r>
          </a:p>
        </p:txBody>
      </p:sp>
      <p:sp>
        <p:nvSpPr>
          <p:cNvPr id="224259" name="Rectangle 3"/>
          <p:cNvSpPr>
            <a:spLocks noGrp="1" noChangeArrowheads="1"/>
          </p:cNvSpPr>
          <p:nvPr>
            <p:ph type="body" idx="1"/>
          </p:nvPr>
        </p:nvSpPr>
        <p:spPr/>
        <p:txBody>
          <a:bodyPr/>
          <a:lstStyle/>
          <a:p>
            <a:pPr>
              <a:lnSpc>
                <a:spcPct val="90000"/>
              </a:lnSpc>
            </a:pPr>
            <a:r>
              <a:rPr lang="en-US" sz="2800"/>
              <a:t>Cohabiters are less sexually committed or trustworthy </a:t>
            </a:r>
            <a:r>
              <a:rPr lang="en-US" sz="1800"/>
              <a:t>(Waite &amp; Gallagher, 2000)</a:t>
            </a:r>
          </a:p>
          <a:p>
            <a:pPr>
              <a:lnSpc>
                <a:spcPct val="90000"/>
              </a:lnSpc>
            </a:pPr>
            <a:r>
              <a:rPr lang="en-US" sz="2800"/>
              <a:t>Cohabitating males are less involved in housework and childrearing </a:t>
            </a:r>
            <a:r>
              <a:rPr lang="en-US" sz="1800"/>
              <a:t>(Waite &amp; Gallagher, 2000)</a:t>
            </a:r>
          </a:p>
          <a:p>
            <a:pPr>
              <a:lnSpc>
                <a:spcPct val="90000"/>
              </a:lnSpc>
            </a:pPr>
            <a:r>
              <a:rPr lang="en-US" sz="2800"/>
              <a:t>Cohabitating increases the risk of couple abuse and, if there are children, child abuse </a:t>
            </a:r>
            <a:r>
              <a:rPr lang="en-US" sz="1800"/>
              <a:t>(Thompson, Hanson &amp; McLanahon, 1994)</a:t>
            </a:r>
          </a:p>
          <a:p>
            <a:pPr>
              <a:lnSpc>
                <a:spcPct val="90000"/>
              </a:lnSpc>
            </a:pPr>
            <a:r>
              <a:rPr lang="en-US" sz="2800"/>
              <a:t>Cohabiters have lower scores on religious behaviors, personal faith, church attendance and joint religious activities </a:t>
            </a:r>
            <a:r>
              <a:rPr lang="en-US" sz="1800"/>
              <a:t>(Thorton, Axinn &amp; Hill, 1992)</a:t>
            </a:r>
          </a:p>
          <a:p>
            <a:pPr>
              <a:lnSpc>
                <a:spcPct val="90000"/>
              </a:lnSpc>
            </a:pPr>
            <a:endParaRPr lang="en-US" sz="24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z="4000" b="1">
                <a:solidFill>
                  <a:schemeClr val="tx1"/>
                </a:solidFill>
              </a:rPr>
              <a:t>Research Shows</a:t>
            </a:r>
            <a:endParaRPr lang="en-US" b="1">
              <a:solidFill>
                <a:schemeClr val="tx1"/>
              </a:solidFill>
            </a:endParaRPr>
          </a:p>
        </p:txBody>
      </p:sp>
      <p:sp>
        <p:nvSpPr>
          <p:cNvPr id="40963" name="Rectangle 3"/>
          <p:cNvSpPr>
            <a:spLocks noGrp="1" noChangeArrowheads="1"/>
          </p:cNvSpPr>
          <p:nvPr>
            <p:ph type="body" idx="1"/>
          </p:nvPr>
        </p:nvSpPr>
        <p:spPr>
          <a:xfrm>
            <a:off x="685800" y="1600200"/>
            <a:ext cx="7772400" cy="5029200"/>
          </a:xfrm>
        </p:spPr>
        <p:txBody>
          <a:bodyPr/>
          <a:lstStyle/>
          <a:p>
            <a:r>
              <a:rPr lang="en-US" sz="2800" b="1">
                <a:effectLst>
                  <a:outerShdw blurRad="38100" dist="38100" dir="2700000" algn="tl">
                    <a:srgbClr val="000000"/>
                  </a:outerShdw>
                </a:effectLst>
              </a:rPr>
              <a:t>A Justice Department study revealed that cohabitating women are 56 times more likely to be assaulted than a wife.</a:t>
            </a:r>
          </a:p>
          <a:p>
            <a:endParaRPr lang="en-US" sz="2800" b="1">
              <a:effectLst>
                <a:outerShdw blurRad="38100" dist="38100" dir="2700000" algn="tl">
                  <a:srgbClr val="000000"/>
                </a:outerShdw>
              </a:effectLst>
            </a:endParaRPr>
          </a:p>
          <a:p>
            <a:pPr>
              <a:buClr>
                <a:schemeClr val="tx1"/>
              </a:buClr>
            </a:pPr>
            <a:r>
              <a:rPr lang="en-US" sz="2800" b="1">
                <a:effectLst>
                  <a:outerShdw blurRad="38100" dist="38100" dir="2700000" algn="tl">
                    <a:srgbClr val="000000"/>
                  </a:outerShdw>
                </a:effectLst>
              </a:rPr>
              <a:t>A National Council on Family Relations study of over 300 newly-married couples found a higher level of dissatisfaction among those couples who lived together before their wedding.</a:t>
            </a:r>
            <a:endParaRPr lang="en-US" sz="4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slide(fromBottom)">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nodeType="clickEffect">
                                  <p:stCondLst>
                                    <p:cond delay="0"/>
                                  </p:stCondLst>
                                  <p:childTnLst>
                                    <p:set>
                                      <p:cBhvr>
                                        <p:cTn id="11" dur="1" fill="hold">
                                          <p:stCondLst>
                                            <p:cond delay="0"/>
                                          </p:stCondLst>
                                        </p:cTn>
                                        <p:tgtEl>
                                          <p:spTgt spid="40963">
                                            <p:txEl>
                                              <p:pRg st="2" end="2"/>
                                            </p:txEl>
                                          </p:spTgt>
                                        </p:tgtEl>
                                        <p:attrNameLst>
                                          <p:attrName>style.visibility</p:attrName>
                                        </p:attrNameLst>
                                      </p:cBhvr>
                                      <p:to>
                                        <p:strVal val="visible"/>
                                      </p:to>
                                    </p:set>
                                    <p:animEffect transition="in" filter="fade">
                                      <p:cBhvr>
                                        <p:cTn id="12" dur="2000"/>
                                        <p:tgtEl>
                                          <p:spTgt spid="40963">
                                            <p:txEl>
                                              <p:pRg st="2" end="2"/>
                                            </p:txEl>
                                          </p:spTgt>
                                        </p:tgtEl>
                                      </p:cBhvr>
                                    </p:animEffect>
                                    <p:anim calcmode="lin" valueType="num">
                                      <p:cBhvr>
                                        <p:cTn id="13" dur="2000" fill="hold"/>
                                        <p:tgtEl>
                                          <p:spTgt spid="40963">
                                            <p:txEl>
                                              <p:pRg st="2" end="2"/>
                                            </p:txEl>
                                          </p:spTgt>
                                        </p:tgtEl>
                                        <p:attrNameLst>
                                          <p:attrName>style.rotation</p:attrName>
                                        </p:attrNameLst>
                                      </p:cBhvr>
                                      <p:tavLst>
                                        <p:tav tm="0">
                                          <p:val>
                                            <p:fltVal val="720"/>
                                          </p:val>
                                        </p:tav>
                                        <p:tav tm="100000">
                                          <p:val>
                                            <p:fltVal val="0"/>
                                          </p:val>
                                        </p:tav>
                                      </p:tavLst>
                                    </p:anim>
                                    <p:anim calcmode="lin" valueType="num">
                                      <p:cBhvr>
                                        <p:cTn id="14" dur="2000" fill="hold"/>
                                        <p:tgtEl>
                                          <p:spTgt spid="40963">
                                            <p:txEl>
                                              <p:pRg st="2" end="2"/>
                                            </p:txEl>
                                          </p:spTgt>
                                        </p:tgtEl>
                                        <p:attrNameLst>
                                          <p:attrName>ppt_h</p:attrName>
                                        </p:attrNameLst>
                                      </p:cBhvr>
                                      <p:tavLst>
                                        <p:tav tm="0">
                                          <p:val>
                                            <p:fltVal val="0"/>
                                          </p:val>
                                        </p:tav>
                                        <p:tav tm="100000">
                                          <p:val>
                                            <p:strVal val="#ppt_h"/>
                                          </p:val>
                                        </p:tav>
                                      </p:tavLst>
                                    </p:anim>
                                    <p:anim calcmode="lin" valueType="num">
                                      <p:cBhvr>
                                        <p:cTn id="15" dur="2000" fill="hold"/>
                                        <p:tgtEl>
                                          <p:spTgt spid="40963">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b="1">
                <a:solidFill>
                  <a:schemeClr val="tx1"/>
                </a:solidFill>
              </a:rPr>
              <a:t>Research Shows</a:t>
            </a:r>
          </a:p>
        </p:txBody>
      </p:sp>
      <p:sp>
        <p:nvSpPr>
          <p:cNvPr id="39939" name="Rectangle 3"/>
          <p:cNvSpPr>
            <a:spLocks noGrp="1" noChangeArrowheads="1"/>
          </p:cNvSpPr>
          <p:nvPr>
            <p:ph type="body" idx="1"/>
          </p:nvPr>
        </p:nvSpPr>
        <p:spPr/>
        <p:txBody>
          <a:bodyPr/>
          <a:lstStyle/>
          <a:p>
            <a:r>
              <a:rPr lang="en-US" sz="2800" b="1">
                <a:effectLst>
                  <a:outerShdw blurRad="38100" dist="38100" dir="2700000" algn="tl">
                    <a:srgbClr val="000000"/>
                  </a:outerShdw>
                </a:effectLst>
              </a:rPr>
              <a:t>A University of Wisconsin National Study of Families and Households showed that of 100 cohabitating couples:</a:t>
            </a:r>
          </a:p>
          <a:p>
            <a:endParaRPr lang="en-US" sz="2800" b="1">
              <a:effectLst>
                <a:outerShdw blurRad="38100" dist="38100" dir="2700000" algn="tl">
                  <a:srgbClr val="000000"/>
                </a:outerShdw>
              </a:effectLst>
            </a:endParaRPr>
          </a:p>
          <a:p>
            <a:pPr lvl="1"/>
            <a:r>
              <a:rPr lang="en-US" b="1"/>
              <a:t>40 will break up before marrying</a:t>
            </a:r>
          </a:p>
          <a:p>
            <a:pPr lvl="1"/>
            <a:r>
              <a:rPr lang="en-US" b="1"/>
              <a:t>45 of the remaining 60 who marry will divorce</a:t>
            </a:r>
          </a:p>
          <a:p>
            <a:pPr lvl="1"/>
            <a:r>
              <a:rPr lang="en-US" b="1"/>
              <a:t>Only 15 of the original 100 married and stayed married</a:t>
            </a:r>
            <a:endParaRPr lang="en-US" sz="3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Scale>
                                      <p:cBhvr>
                                        <p:cTn id="7" dur="1000" decel="50000" fill="hold">
                                          <p:stCondLst>
                                            <p:cond delay="0"/>
                                          </p:stCondLst>
                                        </p:cTn>
                                        <p:tgtEl>
                                          <p:spTgt spid="3993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9939">
                                            <p:txEl>
                                              <p:pRg st="0" end="0"/>
                                            </p:txEl>
                                          </p:spTgt>
                                        </p:tgtEl>
                                        <p:attrNameLst>
                                          <p:attrName>ppt_x</p:attrName>
                                          <p:attrName>ppt_y</p:attrName>
                                        </p:attrNameLst>
                                      </p:cBhvr>
                                    </p:animMotion>
                                    <p:animEffect transition="in" filter="fade">
                                      <p:cBhvr>
                                        <p:cTn id="9" dur="1000"/>
                                        <p:tgtEl>
                                          <p:spTgt spid="3993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9939">
                                            <p:txEl>
                                              <p:pRg st="2" end="2"/>
                                            </p:txEl>
                                          </p:spTgt>
                                        </p:tgtEl>
                                        <p:attrNameLst>
                                          <p:attrName>style.visibility</p:attrName>
                                        </p:attrNameLst>
                                      </p:cBhvr>
                                      <p:to>
                                        <p:strVal val="visible"/>
                                      </p:to>
                                    </p:set>
                                    <p:animEffect transition="in" filter="wipe(down)">
                                      <p:cBhvr>
                                        <p:cTn id="14" dur="500"/>
                                        <p:tgtEl>
                                          <p:spTgt spid="39939">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9939">
                                            <p:txEl>
                                              <p:pRg st="3" end="3"/>
                                            </p:txEl>
                                          </p:spTgt>
                                        </p:tgtEl>
                                        <p:attrNameLst>
                                          <p:attrName>style.visibility</p:attrName>
                                        </p:attrNameLst>
                                      </p:cBhvr>
                                      <p:to>
                                        <p:strVal val="visible"/>
                                      </p:to>
                                    </p:set>
                                    <p:animEffect transition="in" filter="wipe(down)">
                                      <p:cBhvr>
                                        <p:cTn id="19" dur="500"/>
                                        <p:tgtEl>
                                          <p:spTgt spid="39939">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9" presetClass="entr" presetSubtype="0" decel="100000" fill="hold" nodeType="clickEffect">
                                  <p:stCondLst>
                                    <p:cond delay="0"/>
                                  </p:stCondLst>
                                  <p:childTnLst>
                                    <p:set>
                                      <p:cBhvr>
                                        <p:cTn id="23" dur="1" fill="hold">
                                          <p:stCondLst>
                                            <p:cond delay="0"/>
                                          </p:stCondLst>
                                        </p:cTn>
                                        <p:tgtEl>
                                          <p:spTgt spid="39939">
                                            <p:txEl>
                                              <p:pRg st="4" end="4"/>
                                            </p:txEl>
                                          </p:spTgt>
                                        </p:tgtEl>
                                        <p:attrNameLst>
                                          <p:attrName>style.visibility</p:attrName>
                                        </p:attrNameLst>
                                      </p:cBhvr>
                                      <p:to>
                                        <p:strVal val="visible"/>
                                      </p:to>
                                    </p:set>
                                    <p:anim calcmode="lin" valueType="num">
                                      <p:cBhvr>
                                        <p:cTn id="24" dur="500" fill="hold"/>
                                        <p:tgtEl>
                                          <p:spTgt spid="39939">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39939">
                                            <p:txEl>
                                              <p:pRg st="4" end="4"/>
                                            </p:txEl>
                                          </p:spTgt>
                                        </p:tgtEl>
                                        <p:attrNameLst>
                                          <p:attrName>ppt_h</p:attrName>
                                        </p:attrNameLst>
                                      </p:cBhvr>
                                      <p:tavLst>
                                        <p:tav tm="0">
                                          <p:val>
                                            <p:fltVal val="0"/>
                                          </p:val>
                                        </p:tav>
                                        <p:tav tm="100000">
                                          <p:val>
                                            <p:strVal val="#ppt_h"/>
                                          </p:val>
                                        </p:tav>
                                      </p:tavLst>
                                    </p:anim>
                                    <p:anim calcmode="lin" valueType="num">
                                      <p:cBhvr>
                                        <p:cTn id="26" dur="500" fill="hold"/>
                                        <p:tgtEl>
                                          <p:spTgt spid="39939">
                                            <p:txEl>
                                              <p:pRg st="4" end="4"/>
                                            </p:txEl>
                                          </p:spTgt>
                                        </p:tgtEl>
                                        <p:attrNameLst>
                                          <p:attrName>style.rotation</p:attrName>
                                        </p:attrNameLst>
                                      </p:cBhvr>
                                      <p:tavLst>
                                        <p:tav tm="0">
                                          <p:val>
                                            <p:fltVal val="360"/>
                                          </p:val>
                                        </p:tav>
                                        <p:tav tm="100000">
                                          <p:val>
                                            <p:fltVal val="0"/>
                                          </p:val>
                                        </p:tav>
                                      </p:tavLst>
                                    </p:anim>
                                    <p:animEffect transition="in" filter="fade">
                                      <p:cBhvr>
                                        <p:cTn id="27" dur="5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b="1">
                <a:solidFill>
                  <a:schemeClr val="tx1"/>
                </a:solidFill>
              </a:rPr>
              <a:t>Finally,</a:t>
            </a:r>
          </a:p>
        </p:txBody>
      </p:sp>
      <p:sp>
        <p:nvSpPr>
          <p:cNvPr id="38915" name="Rectangle 3"/>
          <p:cNvSpPr>
            <a:spLocks noGrp="1" noChangeArrowheads="1"/>
          </p:cNvSpPr>
          <p:nvPr>
            <p:ph type="body" idx="1"/>
          </p:nvPr>
        </p:nvSpPr>
        <p:spPr/>
        <p:txBody>
          <a:bodyPr/>
          <a:lstStyle/>
          <a:p>
            <a:endParaRPr lang="en-US"/>
          </a:p>
          <a:p>
            <a:pPr>
              <a:buClr>
                <a:schemeClr val="tx1"/>
              </a:buClr>
            </a:pPr>
            <a:r>
              <a:rPr lang="en-US" b="1">
                <a:effectLst>
                  <a:outerShdw blurRad="38100" dist="38100" dir="2700000" algn="tl">
                    <a:srgbClr val="000000"/>
                  </a:outerShdw>
                </a:effectLst>
              </a:rPr>
              <a:t>A study by the National Bureau of Economic Research found that couples who live together before marriage (not pre-nuptial) have a </a:t>
            </a:r>
            <a:r>
              <a:rPr lang="en-US" b="1" u="sng">
                <a:effectLst>
                  <a:outerShdw blurRad="38100" dist="38100" dir="2700000" algn="tl">
                    <a:srgbClr val="000000"/>
                  </a:outerShdw>
                </a:effectLst>
              </a:rPr>
              <a:t>80% HIGHER</a:t>
            </a:r>
            <a:r>
              <a:rPr lang="en-US" b="1">
                <a:effectLst>
                  <a:outerShdw blurRad="38100" dist="38100" dir="2700000" algn="tl">
                    <a:srgbClr val="000000"/>
                  </a:outerShdw>
                </a:effectLst>
              </a:rPr>
              <a:t> divorce rate than couples who don’t live together before marriage.</a:t>
            </a:r>
            <a:endParaRPr lang="en-US" sz="4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p:cTn id="7" dur="500" fill="hold"/>
                                        <p:tgtEl>
                                          <p:spTgt spid="38914"/>
                                        </p:tgtEl>
                                        <p:attrNameLst>
                                          <p:attrName>ppt_w</p:attrName>
                                        </p:attrNameLst>
                                      </p:cBhvr>
                                      <p:tavLst>
                                        <p:tav tm="0">
                                          <p:val>
                                            <p:fltVal val="0"/>
                                          </p:val>
                                        </p:tav>
                                        <p:tav tm="100000">
                                          <p:val>
                                            <p:strVal val="#ppt_w"/>
                                          </p:val>
                                        </p:tav>
                                      </p:tavLst>
                                    </p:anim>
                                    <p:anim calcmode="lin" valueType="num">
                                      <p:cBhvr>
                                        <p:cTn id="8" dur="500" fill="hold"/>
                                        <p:tgtEl>
                                          <p:spTgt spid="38914"/>
                                        </p:tgtEl>
                                        <p:attrNameLst>
                                          <p:attrName>ppt_h</p:attrName>
                                        </p:attrNameLst>
                                      </p:cBhvr>
                                      <p:tavLst>
                                        <p:tav tm="0">
                                          <p:val>
                                            <p:fltVal val="0"/>
                                          </p:val>
                                        </p:tav>
                                        <p:tav tm="100000">
                                          <p:val>
                                            <p:strVal val="#ppt_h"/>
                                          </p:val>
                                        </p:tav>
                                      </p:tavLst>
                                    </p:anim>
                                    <p:anim calcmode="lin" valueType="num">
                                      <p:cBhvr>
                                        <p:cTn id="9" dur="500" fill="hold"/>
                                        <p:tgtEl>
                                          <p:spTgt spid="38914"/>
                                        </p:tgtEl>
                                        <p:attrNameLst>
                                          <p:attrName>style.rotation</p:attrName>
                                        </p:attrNameLst>
                                      </p:cBhvr>
                                      <p:tavLst>
                                        <p:tav tm="0">
                                          <p:val>
                                            <p:fltVal val="360"/>
                                          </p:val>
                                        </p:tav>
                                        <p:tav tm="100000">
                                          <p:val>
                                            <p:fltVal val="0"/>
                                          </p:val>
                                        </p:tav>
                                      </p:tavLst>
                                    </p:anim>
                                    <p:animEffect transition="in" filter="fade">
                                      <p:cBhvr>
                                        <p:cTn id="10" dur="500"/>
                                        <p:tgtEl>
                                          <p:spTgt spid="3891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8915">
                                            <p:txEl>
                                              <p:pRg st="1" end="1"/>
                                            </p:txEl>
                                          </p:spTgt>
                                        </p:tgtEl>
                                        <p:attrNameLst>
                                          <p:attrName>style.visibility</p:attrName>
                                        </p:attrNameLst>
                                      </p:cBhvr>
                                      <p:to>
                                        <p:strVal val="visible"/>
                                      </p:to>
                                    </p:set>
                                    <p:anim calcmode="lin" valueType="num">
                                      <p:cBhvr additive="base">
                                        <p:cTn id="15" dur="5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891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b="1">
                <a:solidFill>
                  <a:schemeClr val="tx1"/>
                </a:solidFill>
              </a:rPr>
              <a:t>SHOCK TALK:  </a:t>
            </a:r>
            <a:br>
              <a:rPr lang="en-US" b="1">
                <a:solidFill>
                  <a:schemeClr val="tx1"/>
                </a:solidFill>
              </a:rPr>
            </a:br>
            <a:r>
              <a:rPr lang="en-US" b="1">
                <a:solidFill>
                  <a:schemeClr val="tx1"/>
                </a:solidFill>
              </a:rPr>
              <a:t>MARRIAGE IN AMERICA</a:t>
            </a:r>
          </a:p>
        </p:txBody>
      </p:sp>
      <p:sp>
        <p:nvSpPr>
          <p:cNvPr id="8195" name="Rectangle 3"/>
          <p:cNvSpPr>
            <a:spLocks noGrp="1" noChangeArrowheads="1"/>
          </p:cNvSpPr>
          <p:nvPr>
            <p:ph type="body" idx="1"/>
          </p:nvPr>
        </p:nvSpPr>
        <p:spPr/>
        <p:txBody>
          <a:bodyPr/>
          <a:lstStyle/>
          <a:p>
            <a:r>
              <a:rPr lang="en-US" b="1">
                <a:effectLst>
                  <a:outerShdw blurRad="38100" dist="38100" dir="2700000" algn="tl">
                    <a:srgbClr val="000000"/>
                  </a:outerShdw>
                </a:effectLst>
              </a:rPr>
              <a:t>9/10 people will marry at least once during their lifetime</a:t>
            </a:r>
          </a:p>
          <a:p>
            <a:r>
              <a:rPr lang="en-US" b="1">
                <a:effectLst>
                  <a:outerShdw blurRad="38100" dist="38100" dir="2700000" algn="tl">
                    <a:srgbClr val="000000"/>
                  </a:outerShdw>
                </a:effectLst>
              </a:rPr>
              <a:t>Over 2 million weddings each year</a:t>
            </a:r>
          </a:p>
          <a:p>
            <a:r>
              <a:rPr lang="en-US" b="1">
                <a:effectLst>
                  <a:outerShdw blurRad="38100" dist="38100" dir="2700000" algn="tl">
                    <a:srgbClr val="000000"/>
                  </a:outerShdw>
                </a:effectLst>
              </a:rPr>
              <a:t>Almost 50% of marriages in America end in divorce = How many divorces?</a:t>
            </a:r>
          </a:p>
          <a:p>
            <a:r>
              <a:rPr lang="en-US" b="1">
                <a:effectLst>
                  <a:outerShdw blurRad="38100" dist="38100" dir="2700000" algn="tl">
                    <a:srgbClr val="000000"/>
                  </a:outerShdw>
                </a:effectLst>
              </a:rPr>
              <a:t>20% of marriages last less than 5 years</a:t>
            </a:r>
          </a:p>
          <a:p>
            <a:r>
              <a:rPr lang="en-US" b="1">
                <a:effectLst>
                  <a:outerShdw blurRad="38100" dist="38100" dir="2700000" algn="tl">
                    <a:srgbClr val="000000"/>
                  </a:outerShdw>
                </a:effectLst>
              </a:rPr>
              <a:t>33% of are over before 10 years</a:t>
            </a:r>
          </a:p>
          <a:p>
            <a:r>
              <a:rPr lang="en-US" b="1">
                <a:effectLst>
                  <a:outerShdw blurRad="38100" dist="38100" dir="2700000" algn="tl">
                    <a:srgbClr val="000000"/>
                  </a:outerShdw>
                </a:effectLst>
              </a:rPr>
              <a:t>43% are over before 15 years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Scale>
                                      <p:cBhvr>
                                        <p:cTn id="7" dur="1000" decel="50000" fill="hold">
                                          <p:stCondLst>
                                            <p:cond delay="0"/>
                                          </p:stCondLst>
                                        </p:cTn>
                                        <p:tgtEl>
                                          <p:spTgt spid="819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194"/>
                                        </p:tgtEl>
                                        <p:attrNameLst>
                                          <p:attrName>ppt_x</p:attrName>
                                          <p:attrName>ppt_y</p:attrName>
                                        </p:attrNameLst>
                                      </p:cBhvr>
                                    </p:animMotion>
                                    <p:animEffect transition="in" filter="fade">
                                      <p:cBhvr>
                                        <p:cTn id="9" dur="1000"/>
                                        <p:tgtEl>
                                          <p:spTgt spid="8194"/>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8195">
                                            <p:txEl>
                                              <p:pRg st="0" end="0"/>
                                            </p:txEl>
                                          </p:spTgt>
                                        </p:tgtEl>
                                        <p:attrNameLst>
                                          <p:attrName>style.visibility</p:attrName>
                                        </p:attrNameLst>
                                      </p:cBhvr>
                                      <p:to>
                                        <p:strVal val="visible"/>
                                      </p:to>
                                    </p:set>
                                    <p:anim calcmode="lin" valueType="num">
                                      <p:cBhvr>
                                        <p:cTn id="14" dur="500" fill="hold"/>
                                        <p:tgtEl>
                                          <p:spTgt spid="819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8195">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8195">
                                            <p:txEl>
                                              <p:pRg st="0" end="0"/>
                                            </p:txEl>
                                          </p:spTgt>
                                        </p:tgtEl>
                                        <p:attrNameLst>
                                          <p:attrName>style.rotation</p:attrName>
                                        </p:attrNameLst>
                                      </p:cBhvr>
                                      <p:tavLst>
                                        <p:tav tm="0">
                                          <p:val>
                                            <p:fltVal val="360"/>
                                          </p:val>
                                        </p:tav>
                                        <p:tav tm="100000">
                                          <p:val>
                                            <p:fltVal val="0"/>
                                          </p:val>
                                        </p:tav>
                                      </p:tavLst>
                                    </p:anim>
                                    <p:animEffect transition="in" filter="fade">
                                      <p:cBhvr>
                                        <p:cTn id="17" dur="500"/>
                                        <p:tgtEl>
                                          <p:spTgt spid="819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8195">
                                            <p:txEl>
                                              <p:pRg st="1" end="1"/>
                                            </p:txEl>
                                          </p:spTgt>
                                        </p:tgtEl>
                                        <p:attrNameLst>
                                          <p:attrName>style.visibility</p:attrName>
                                        </p:attrNameLst>
                                      </p:cBhvr>
                                      <p:to>
                                        <p:strVal val="visible"/>
                                      </p:to>
                                    </p:set>
                                    <p:anim calcmode="lin" valueType="num">
                                      <p:cBhvr>
                                        <p:cTn id="22" dur="500" fill="hold"/>
                                        <p:tgtEl>
                                          <p:spTgt spid="8195">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8195">
                                            <p:txEl>
                                              <p:pRg st="1" end="1"/>
                                            </p:txEl>
                                          </p:spTgt>
                                        </p:tgtEl>
                                        <p:attrNameLst>
                                          <p:attrName>ppt_h</p:attrName>
                                        </p:attrNameLst>
                                      </p:cBhvr>
                                      <p:tavLst>
                                        <p:tav tm="0">
                                          <p:val>
                                            <p:fltVal val="0"/>
                                          </p:val>
                                        </p:tav>
                                        <p:tav tm="100000">
                                          <p:val>
                                            <p:strVal val="#ppt_h"/>
                                          </p:val>
                                        </p:tav>
                                      </p:tavLst>
                                    </p:anim>
                                    <p:anim calcmode="lin" valueType="num">
                                      <p:cBhvr>
                                        <p:cTn id="24" dur="500" fill="hold"/>
                                        <p:tgtEl>
                                          <p:spTgt spid="8195">
                                            <p:txEl>
                                              <p:pRg st="1" end="1"/>
                                            </p:txEl>
                                          </p:spTgt>
                                        </p:tgtEl>
                                        <p:attrNameLst>
                                          <p:attrName>style.rotation</p:attrName>
                                        </p:attrNameLst>
                                      </p:cBhvr>
                                      <p:tavLst>
                                        <p:tav tm="0">
                                          <p:val>
                                            <p:fltVal val="360"/>
                                          </p:val>
                                        </p:tav>
                                        <p:tav tm="100000">
                                          <p:val>
                                            <p:fltVal val="0"/>
                                          </p:val>
                                        </p:tav>
                                      </p:tavLst>
                                    </p:anim>
                                    <p:animEffect transition="in" filter="fade">
                                      <p:cBhvr>
                                        <p:cTn id="25" dur="500"/>
                                        <p:tgtEl>
                                          <p:spTgt spid="8195">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9" presetClass="entr" presetSubtype="0" decel="100000" fill="hold" nodeType="clickEffect">
                                  <p:stCondLst>
                                    <p:cond delay="0"/>
                                  </p:stCondLst>
                                  <p:childTnLst>
                                    <p:set>
                                      <p:cBhvr>
                                        <p:cTn id="29" dur="1" fill="hold">
                                          <p:stCondLst>
                                            <p:cond delay="0"/>
                                          </p:stCondLst>
                                        </p:cTn>
                                        <p:tgtEl>
                                          <p:spTgt spid="8195">
                                            <p:txEl>
                                              <p:pRg st="2" end="2"/>
                                            </p:txEl>
                                          </p:spTgt>
                                        </p:tgtEl>
                                        <p:attrNameLst>
                                          <p:attrName>style.visibility</p:attrName>
                                        </p:attrNameLst>
                                      </p:cBhvr>
                                      <p:to>
                                        <p:strVal val="visible"/>
                                      </p:to>
                                    </p:set>
                                    <p:anim calcmode="lin" valueType="num">
                                      <p:cBhvr>
                                        <p:cTn id="30" dur="500" fill="hold"/>
                                        <p:tgtEl>
                                          <p:spTgt spid="8195">
                                            <p:txEl>
                                              <p:pRg st="2" end="2"/>
                                            </p:txEl>
                                          </p:spTgt>
                                        </p:tgtEl>
                                        <p:attrNameLst>
                                          <p:attrName>ppt_w</p:attrName>
                                        </p:attrNameLst>
                                      </p:cBhvr>
                                      <p:tavLst>
                                        <p:tav tm="0">
                                          <p:val>
                                            <p:fltVal val="0"/>
                                          </p:val>
                                        </p:tav>
                                        <p:tav tm="100000">
                                          <p:val>
                                            <p:strVal val="#ppt_w"/>
                                          </p:val>
                                        </p:tav>
                                      </p:tavLst>
                                    </p:anim>
                                    <p:anim calcmode="lin" valueType="num">
                                      <p:cBhvr>
                                        <p:cTn id="31" dur="500" fill="hold"/>
                                        <p:tgtEl>
                                          <p:spTgt spid="8195">
                                            <p:txEl>
                                              <p:pRg st="2" end="2"/>
                                            </p:txEl>
                                          </p:spTgt>
                                        </p:tgtEl>
                                        <p:attrNameLst>
                                          <p:attrName>ppt_h</p:attrName>
                                        </p:attrNameLst>
                                      </p:cBhvr>
                                      <p:tavLst>
                                        <p:tav tm="0">
                                          <p:val>
                                            <p:fltVal val="0"/>
                                          </p:val>
                                        </p:tav>
                                        <p:tav tm="100000">
                                          <p:val>
                                            <p:strVal val="#ppt_h"/>
                                          </p:val>
                                        </p:tav>
                                      </p:tavLst>
                                    </p:anim>
                                    <p:anim calcmode="lin" valueType="num">
                                      <p:cBhvr>
                                        <p:cTn id="32" dur="500" fill="hold"/>
                                        <p:tgtEl>
                                          <p:spTgt spid="8195">
                                            <p:txEl>
                                              <p:pRg st="2" end="2"/>
                                            </p:txEl>
                                          </p:spTgt>
                                        </p:tgtEl>
                                        <p:attrNameLst>
                                          <p:attrName>style.rotation</p:attrName>
                                        </p:attrNameLst>
                                      </p:cBhvr>
                                      <p:tavLst>
                                        <p:tav tm="0">
                                          <p:val>
                                            <p:fltVal val="360"/>
                                          </p:val>
                                        </p:tav>
                                        <p:tav tm="100000">
                                          <p:val>
                                            <p:fltVal val="0"/>
                                          </p:val>
                                        </p:tav>
                                      </p:tavLst>
                                    </p:anim>
                                    <p:animEffect transition="in" filter="fade">
                                      <p:cBhvr>
                                        <p:cTn id="33" dur="500"/>
                                        <p:tgtEl>
                                          <p:spTgt spid="8195">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nodeType="clickEffect">
                                  <p:stCondLst>
                                    <p:cond delay="0"/>
                                  </p:stCondLst>
                                  <p:childTnLst>
                                    <p:set>
                                      <p:cBhvr>
                                        <p:cTn id="37" dur="1" fill="hold">
                                          <p:stCondLst>
                                            <p:cond delay="0"/>
                                          </p:stCondLst>
                                        </p:cTn>
                                        <p:tgtEl>
                                          <p:spTgt spid="8195">
                                            <p:txEl>
                                              <p:pRg st="3" end="3"/>
                                            </p:txEl>
                                          </p:spTgt>
                                        </p:tgtEl>
                                        <p:attrNameLst>
                                          <p:attrName>style.visibility</p:attrName>
                                        </p:attrNameLst>
                                      </p:cBhvr>
                                      <p:to>
                                        <p:strVal val="visible"/>
                                      </p:to>
                                    </p:set>
                                    <p:anim calcmode="lin" valueType="num">
                                      <p:cBhvr>
                                        <p:cTn id="38" dur="500" fill="hold"/>
                                        <p:tgtEl>
                                          <p:spTgt spid="8195">
                                            <p:txEl>
                                              <p:pRg st="3" end="3"/>
                                            </p:txEl>
                                          </p:spTgt>
                                        </p:tgtEl>
                                        <p:attrNameLst>
                                          <p:attrName>ppt_w</p:attrName>
                                        </p:attrNameLst>
                                      </p:cBhvr>
                                      <p:tavLst>
                                        <p:tav tm="0">
                                          <p:val>
                                            <p:fltVal val="0"/>
                                          </p:val>
                                        </p:tav>
                                        <p:tav tm="100000">
                                          <p:val>
                                            <p:strVal val="#ppt_w"/>
                                          </p:val>
                                        </p:tav>
                                      </p:tavLst>
                                    </p:anim>
                                    <p:anim calcmode="lin" valueType="num">
                                      <p:cBhvr>
                                        <p:cTn id="39" dur="500" fill="hold"/>
                                        <p:tgtEl>
                                          <p:spTgt spid="8195">
                                            <p:txEl>
                                              <p:pRg st="3" end="3"/>
                                            </p:txEl>
                                          </p:spTgt>
                                        </p:tgtEl>
                                        <p:attrNameLst>
                                          <p:attrName>ppt_h</p:attrName>
                                        </p:attrNameLst>
                                      </p:cBhvr>
                                      <p:tavLst>
                                        <p:tav tm="0">
                                          <p:val>
                                            <p:fltVal val="0"/>
                                          </p:val>
                                        </p:tav>
                                        <p:tav tm="100000">
                                          <p:val>
                                            <p:strVal val="#ppt_h"/>
                                          </p:val>
                                        </p:tav>
                                      </p:tavLst>
                                    </p:anim>
                                    <p:anim calcmode="lin" valueType="num">
                                      <p:cBhvr>
                                        <p:cTn id="40" dur="500" fill="hold"/>
                                        <p:tgtEl>
                                          <p:spTgt spid="8195">
                                            <p:txEl>
                                              <p:pRg st="3" end="3"/>
                                            </p:txEl>
                                          </p:spTgt>
                                        </p:tgtEl>
                                        <p:attrNameLst>
                                          <p:attrName>style.rotation</p:attrName>
                                        </p:attrNameLst>
                                      </p:cBhvr>
                                      <p:tavLst>
                                        <p:tav tm="0">
                                          <p:val>
                                            <p:fltVal val="360"/>
                                          </p:val>
                                        </p:tav>
                                        <p:tav tm="100000">
                                          <p:val>
                                            <p:fltVal val="0"/>
                                          </p:val>
                                        </p:tav>
                                      </p:tavLst>
                                    </p:anim>
                                    <p:animEffect transition="in" filter="fade">
                                      <p:cBhvr>
                                        <p:cTn id="41" dur="500"/>
                                        <p:tgtEl>
                                          <p:spTgt spid="8195">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9" presetClass="entr" presetSubtype="0" decel="100000" fill="hold" nodeType="clickEffect">
                                  <p:stCondLst>
                                    <p:cond delay="0"/>
                                  </p:stCondLst>
                                  <p:childTnLst>
                                    <p:set>
                                      <p:cBhvr>
                                        <p:cTn id="45" dur="1" fill="hold">
                                          <p:stCondLst>
                                            <p:cond delay="0"/>
                                          </p:stCondLst>
                                        </p:cTn>
                                        <p:tgtEl>
                                          <p:spTgt spid="8195">
                                            <p:txEl>
                                              <p:pRg st="4" end="4"/>
                                            </p:txEl>
                                          </p:spTgt>
                                        </p:tgtEl>
                                        <p:attrNameLst>
                                          <p:attrName>style.visibility</p:attrName>
                                        </p:attrNameLst>
                                      </p:cBhvr>
                                      <p:to>
                                        <p:strVal val="visible"/>
                                      </p:to>
                                    </p:set>
                                    <p:anim calcmode="lin" valueType="num">
                                      <p:cBhvr>
                                        <p:cTn id="46" dur="500" fill="hold"/>
                                        <p:tgtEl>
                                          <p:spTgt spid="8195">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8195">
                                            <p:txEl>
                                              <p:pRg st="4" end="4"/>
                                            </p:txEl>
                                          </p:spTgt>
                                        </p:tgtEl>
                                        <p:attrNameLst>
                                          <p:attrName>ppt_h</p:attrName>
                                        </p:attrNameLst>
                                      </p:cBhvr>
                                      <p:tavLst>
                                        <p:tav tm="0">
                                          <p:val>
                                            <p:fltVal val="0"/>
                                          </p:val>
                                        </p:tav>
                                        <p:tav tm="100000">
                                          <p:val>
                                            <p:strVal val="#ppt_h"/>
                                          </p:val>
                                        </p:tav>
                                      </p:tavLst>
                                    </p:anim>
                                    <p:anim calcmode="lin" valueType="num">
                                      <p:cBhvr>
                                        <p:cTn id="48" dur="500" fill="hold"/>
                                        <p:tgtEl>
                                          <p:spTgt spid="8195">
                                            <p:txEl>
                                              <p:pRg st="4" end="4"/>
                                            </p:txEl>
                                          </p:spTgt>
                                        </p:tgtEl>
                                        <p:attrNameLst>
                                          <p:attrName>style.rotation</p:attrName>
                                        </p:attrNameLst>
                                      </p:cBhvr>
                                      <p:tavLst>
                                        <p:tav tm="0">
                                          <p:val>
                                            <p:fltVal val="360"/>
                                          </p:val>
                                        </p:tav>
                                        <p:tav tm="100000">
                                          <p:val>
                                            <p:fltVal val="0"/>
                                          </p:val>
                                        </p:tav>
                                      </p:tavLst>
                                    </p:anim>
                                    <p:animEffect transition="in" filter="fade">
                                      <p:cBhvr>
                                        <p:cTn id="49" dur="500"/>
                                        <p:tgtEl>
                                          <p:spTgt spid="8195">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5" presetClass="entr" presetSubtype="0" fill="hold" nodeType="clickEffect">
                                  <p:stCondLst>
                                    <p:cond delay="0"/>
                                  </p:stCondLst>
                                  <p:childTnLst>
                                    <p:set>
                                      <p:cBhvr>
                                        <p:cTn id="53" dur="1" fill="hold">
                                          <p:stCondLst>
                                            <p:cond delay="0"/>
                                          </p:stCondLst>
                                        </p:cTn>
                                        <p:tgtEl>
                                          <p:spTgt spid="8195">
                                            <p:txEl>
                                              <p:pRg st="5" end="5"/>
                                            </p:txEl>
                                          </p:spTgt>
                                        </p:tgtEl>
                                        <p:attrNameLst>
                                          <p:attrName>style.visibility</p:attrName>
                                        </p:attrNameLst>
                                      </p:cBhvr>
                                      <p:to>
                                        <p:strVal val="visible"/>
                                      </p:to>
                                    </p:set>
                                    <p:anim calcmode="lin" valueType="num">
                                      <p:cBhvr>
                                        <p:cTn id="54" dur="1000" fill="hold"/>
                                        <p:tgtEl>
                                          <p:spTgt spid="8195">
                                            <p:txEl>
                                              <p:pRg st="5" end="5"/>
                                            </p:txEl>
                                          </p:spTgt>
                                        </p:tgtEl>
                                        <p:attrNameLst>
                                          <p:attrName>ppt_w</p:attrName>
                                        </p:attrNameLst>
                                      </p:cBhvr>
                                      <p:tavLst>
                                        <p:tav tm="0">
                                          <p:val>
                                            <p:fltVal val="0"/>
                                          </p:val>
                                        </p:tav>
                                        <p:tav tm="100000">
                                          <p:val>
                                            <p:strVal val="#ppt_w"/>
                                          </p:val>
                                        </p:tav>
                                      </p:tavLst>
                                    </p:anim>
                                    <p:anim calcmode="lin" valueType="num">
                                      <p:cBhvr>
                                        <p:cTn id="55" dur="1000" fill="hold"/>
                                        <p:tgtEl>
                                          <p:spTgt spid="8195">
                                            <p:txEl>
                                              <p:pRg st="5" end="5"/>
                                            </p:txEl>
                                          </p:spTgt>
                                        </p:tgtEl>
                                        <p:attrNameLst>
                                          <p:attrName>ppt_h</p:attrName>
                                        </p:attrNameLst>
                                      </p:cBhvr>
                                      <p:tavLst>
                                        <p:tav tm="0">
                                          <p:val>
                                            <p:fltVal val="0"/>
                                          </p:val>
                                        </p:tav>
                                        <p:tav tm="100000">
                                          <p:val>
                                            <p:strVal val="#ppt_h"/>
                                          </p:val>
                                        </p:tav>
                                      </p:tavLst>
                                    </p:anim>
                                    <p:anim calcmode="lin" valueType="num">
                                      <p:cBhvr>
                                        <p:cTn id="56" dur="1000" fill="hold"/>
                                        <p:tgtEl>
                                          <p:spTgt spid="8195">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7" dur="1000" fill="hold"/>
                                        <p:tgtEl>
                                          <p:spTgt spid="8195">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4000" b="1">
                <a:solidFill>
                  <a:schemeClr val="tx1"/>
                </a:solidFill>
              </a:rPr>
              <a:t>REMEMBER...</a:t>
            </a:r>
            <a:endParaRPr lang="en-US" b="1">
              <a:solidFill>
                <a:schemeClr val="tx1"/>
              </a:solidFill>
            </a:endParaRPr>
          </a:p>
        </p:txBody>
      </p:sp>
      <p:sp>
        <p:nvSpPr>
          <p:cNvPr id="44035" name="Rectangle 3"/>
          <p:cNvSpPr>
            <a:spLocks noGrp="1" noChangeArrowheads="1"/>
          </p:cNvSpPr>
          <p:nvPr>
            <p:ph type="body" idx="1"/>
          </p:nvPr>
        </p:nvSpPr>
        <p:spPr/>
        <p:txBody>
          <a:bodyPr/>
          <a:lstStyle/>
          <a:p>
            <a:r>
              <a:rPr lang="en-US" b="1">
                <a:effectLst>
                  <a:outerShdw blurRad="38100" dist="38100" dir="2700000" algn="tl">
                    <a:srgbClr val="000000"/>
                  </a:outerShdw>
                </a:effectLst>
              </a:rPr>
              <a:t>1 out of 5 marriages end within 5 years.</a:t>
            </a:r>
          </a:p>
          <a:p>
            <a:r>
              <a:rPr lang="en-US" b="1">
                <a:effectLst>
                  <a:outerShdw blurRad="38100" dist="38100" dir="2700000" algn="tl">
                    <a:srgbClr val="000000"/>
                  </a:outerShdw>
                </a:effectLst>
              </a:rPr>
              <a:t>There are no guarantees when it comes to marriage, </a:t>
            </a:r>
            <a:r>
              <a:rPr lang="en-US" b="1" u="sng">
                <a:effectLst>
                  <a:outerShdw blurRad="38100" dist="38100" dir="2700000" algn="tl">
                    <a:srgbClr val="000000"/>
                  </a:outerShdw>
                </a:effectLst>
              </a:rPr>
              <a:t>except</a:t>
            </a:r>
            <a:r>
              <a:rPr lang="en-US" b="1">
                <a:effectLst>
                  <a:outerShdw blurRad="38100" dist="38100" dir="2700000" algn="tl">
                    <a:srgbClr val="000000"/>
                  </a:outerShdw>
                </a:effectLst>
              </a:rPr>
              <a:t> that choosing the wrong mate will lead to pain, misery and divorce.</a:t>
            </a:r>
          </a:p>
          <a:p>
            <a:r>
              <a:rPr lang="en-US" b="1">
                <a:effectLst>
                  <a:outerShdw blurRad="38100" dist="38100" dir="2700000" algn="tl">
                    <a:srgbClr val="000000"/>
                  </a:outerShdw>
                </a:effectLst>
              </a:rPr>
              <a:t>You can improve your chances by not making some common mistakes.  </a:t>
            </a:r>
          </a:p>
          <a:p>
            <a:endParaRPr lang="en-US" sz="4400" b="1" u="sng"/>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p:cTn id="7" dur="500" fill="hold"/>
                                        <p:tgtEl>
                                          <p:spTgt spid="4403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4035">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44035">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4403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44035">
                                            <p:txEl>
                                              <p:pRg st="1" end="1"/>
                                            </p:txEl>
                                          </p:spTgt>
                                        </p:tgtEl>
                                        <p:attrNameLst>
                                          <p:attrName>style.visibility</p:attrName>
                                        </p:attrNameLst>
                                      </p:cBhvr>
                                      <p:to>
                                        <p:strVal val="visible"/>
                                      </p:to>
                                    </p:set>
                                    <p:anim calcmode="lin" valueType="num">
                                      <p:cBhvr>
                                        <p:cTn id="15" dur="500" fill="hold"/>
                                        <p:tgtEl>
                                          <p:spTgt spid="44035">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44035">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44035">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4403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44035">
                                            <p:txEl>
                                              <p:pRg st="2" end="2"/>
                                            </p:txEl>
                                          </p:spTgt>
                                        </p:tgtEl>
                                        <p:attrNameLst>
                                          <p:attrName>style.visibility</p:attrName>
                                        </p:attrNameLst>
                                      </p:cBhvr>
                                      <p:to>
                                        <p:strVal val="visible"/>
                                      </p:to>
                                    </p:set>
                                    <p:anim calcmode="lin" valueType="num">
                                      <p:cBhvr>
                                        <p:cTn id="23" dur="500" fill="hold"/>
                                        <p:tgtEl>
                                          <p:spTgt spid="44035">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44035">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44035">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44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endParaRPr lang="en-US"/>
          </a:p>
        </p:txBody>
      </p:sp>
      <p:sp>
        <p:nvSpPr>
          <p:cNvPr id="137219" name="Rectangle 3"/>
          <p:cNvSpPr>
            <a:spLocks noGrp="1" noChangeArrowheads="1"/>
          </p:cNvSpPr>
          <p:nvPr>
            <p:ph type="body" idx="1"/>
          </p:nvPr>
        </p:nvSpPr>
        <p:spPr/>
        <p:txBody>
          <a:bodyPr/>
          <a:lstStyle/>
          <a:p>
            <a:r>
              <a:rPr lang="en-US" b="1">
                <a:effectLst>
                  <a:outerShdw blurRad="38100" dist="38100" dir="2700000" algn="tl">
                    <a:srgbClr val="000000"/>
                  </a:outerShdw>
                </a:effectLst>
              </a:rPr>
              <a:t>The most common mistakes people make is marrying the wrong person and for the wrong reasons (financial, lonliness, dependency, PG/Children)</a:t>
            </a:r>
          </a:p>
          <a:p>
            <a:endParaRPr lang="en-US" b="1">
              <a:effectLst>
                <a:outerShdw blurRad="38100" dist="38100" dir="2700000" algn="tl">
                  <a:srgbClr val="000000"/>
                </a:outerShdw>
              </a:effectLst>
            </a:endParaRPr>
          </a:p>
          <a:p>
            <a:r>
              <a:rPr lang="en-US" b="1">
                <a:effectLst>
                  <a:outerShdw blurRad="38100" dist="38100" dir="2700000" algn="tl">
                    <a:srgbClr val="000000"/>
                  </a:outerShdw>
                </a:effectLst>
              </a:rPr>
              <a:t>Is it “Love” or is it sexual infatuation?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Effect transition="in" filter="fade">
                                      <p:cBhvr>
                                        <p:cTn id="7" dur="2000"/>
                                        <p:tgtEl>
                                          <p:spTgt spid="137219">
                                            <p:txEl>
                                              <p:pRg st="0" end="0"/>
                                            </p:txEl>
                                          </p:spTgt>
                                        </p:tgtEl>
                                      </p:cBhvr>
                                    </p:animEffect>
                                    <p:anim calcmode="lin" valueType="num">
                                      <p:cBhvr>
                                        <p:cTn id="8" dur="2000" fill="hold"/>
                                        <p:tgtEl>
                                          <p:spTgt spid="137219">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137219">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137219">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nodeType="clickEffect">
                                  <p:stCondLst>
                                    <p:cond delay="0"/>
                                  </p:stCondLst>
                                  <p:iterate type="lt">
                                    <p:tmPct val="10000"/>
                                  </p:iterate>
                                  <p:childTnLst>
                                    <p:set>
                                      <p:cBhvr>
                                        <p:cTn id="14" dur="1" fill="hold">
                                          <p:stCondLst>
                                            <p:cond delay="0"/>
                                          </p:stCondLst>
                                        </p:cTn>
                                        <p:tgtEl>
                                          <p:spTgt spid="137219">
                                            <p:txEl>
                                              <p:pRg st="2" end="2"/>
                                            </p:txEl>
                                          </p:spTgt>
                                        </p:tgtEl>
                                        <p:attrNameLst>
                                          <p:attrName>style.visibility</p:attrName>
                                        </p:attrNameLst>
                                      </p:cBhvr>
                                      <p:to>
                                        <p:strVal val="visible"/>
                                      </p:to>
                                    </p:set>
                                    <p:anim calcmode="lin" valueType="num">
                                      <p:cBhvr>
                                        <p:cTn id="15" dur="500" fill="hold"/>
                                        <p:tgtEl>
                                          <p:spTgt spid="137219">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137219">
                                            <p:txEl>
                                              <p:pRg st="2" end="2"/>
                                            </p:txEl>
                                          </p:spTgt>
                                        </p:tgtEl>
                                        <p:attrNameLst>
                                          <p:attrName>ppt_y</p:attrName>
                                        </p:attrNameLst>
                                      </p:cBhvr>
                                      <p:tavLst>
                                        <p:tav tm="0">
                                          <p:val>
                                            <p:strVal val="#ppt_y"/>
                                          </p:val>
                                        </p:tav>
                                        <p:tav tm="100000">
                                          <p:val>
                                            <p:strVal val="#ppt_y"/>
                                          </p:val>
                                        </p:tav>
                                      </p:tavLst>
                                    </p:anim>
                                    <p:anim calcmode="lin" valueType="num">
                                      <p:cBhvr>
                                        <p:cTn id="17" dur="500" fill="hold"/>
                                        <p:tgtEl>
                                          <p:spTgt spid="137219">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137219">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137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b="1">
                <a:solidFill>
                  <a:schemeClr val="tx1"/>
                </a:solidFill>
              </a:rPr>
              <a:t>Couples who marry because of sexual infatuation...</a:t>
            </a:r>
          </a:p>
        </p:txBody>
      </p:sp>
      <p:sp>
        <p:nvSpPr>
          <p:cNvPr id="33795" name="Rectangle 3"/>
          <p:cNvSpPr>
            <a:spLocks noGrp="1" noChangeArrowheads="1"/>
          </p:cNvSpPr>
          <p:nvPr>
            <p:ph type="body" idx="1"/>
          </p:nvPr>
        </p:nvSpPr>
        <p:spPr/>
        <p:txBody>
          <a:bodyPr/>
          <a:lstStyle/>
          <a:p>
            <a:endParaRPr lang="en-US"/>
          </a:p>
          <a:p>
            <a:r>
              <a:rPr lang="en-US">
                <a:effectLst>
                  <a:outerShdw blurRad="38100" dist="38100" dir="2700000" algn="tl">
                    <a:srgbClr val="000000"/>
                  </a:outerShdw>
                </a:effectLst>
              </a:rPr>
              <a:t>will marry younger</a:t>
            </a:r>
          </a:p>
          <a:p>
            <a:r>
              <a:rPr lang="en-US">
                <a:effectLst>
                  <a:outerShdw blurRad="38100" dist="38100" dir="2700000" algn="tl">
                    <a:srgbClr val="000000"/>
                  </a:outerShdw>
                </a:effectLst>
              </a:rPr>
              <a:t>will rush into marriage </a:t>
            </a:r>
          </a:p>
          <a:p>
            <a:r>
              <a:rPr lang="en-US">
                <a:effectLst>
                  <a:outerShdw blurRad="38100" dist="38100" dir="2700000" algn="tl">
                    <a:srgbClr val="000000"/>
                  </a:outerShdw>
                </a:effectLst>
              </a:rPr>
              <a:t>will not seek out pre-marriage counseling</a:t>
            </a:r>
          </a:p>
          <a:p>
            <a:r>
              <a:rPr lang="en-US">
                <a:effectLst>
                  <a:outerShdw blurRad="38100" dist="38100" dir="2700000" algn="tl">
                    <a:srgbClr val="000000"/>
                  </a:outerShdw>
                </a:effectLst>
              </a:rPr>
              <a:t>will quickly become dissatisfied after marriage</a:t>
            </a:r>
          </a:p>
          <a:p>
            <a:r>
              <a:rPr lang="en-US">
                <a:effectLst>
                  <a:outerShdw blurRad="38100" dist="38100" dir="2700000" algn="tl">
                    <a:srgbClr val="000000"/>
                  </a:outerShdw>
                </a:effectLst>
              </a:rPr>
              <a:t>will likely not possess the necessary relationship skills for a healthy marriage</a:t>
            </a:r>
          </a:p>
          <a:p>
            <a:r>
              <a:rPr lang="en-US">
                <a:effectLst>
                  <a:outerShdw blurRad="38100" dist="38100" dir="2700000" algn="tl">
                    <a:srgbClr val="000000"/>
                  </a:outerShdw>
                </a:effectLst>
              </a:rPr>
              <a:t>run a much higher risk for DIVORCE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500" fill="hold"/>
                                        <p:tgtEl>
                                          <p:spTgt spid="33794"/>
                                        </p:tgtEl>
                                        <p:attrNameLst>
                                          <p:attrName>ppt_w</p:attrName>
                                        </p:attrNameLst>
                                      </p:cBhvr>
                                      <p:tavLst>
                                        <p:tav tm="0">
                                          <p:val>
                                            <p:fltVal val="0"/>
                                          </p:val>
                                        </p:tav>
                                        <p:tav tm="100000">
                                          <p:val>
                                            <p:strVal val="#ppt_w"/>
                                          </p:val>
                                        </p:tav>
                                      </p:tavLst>
                                    </p:anim>
                                    <p:anim calcmode="lin" valueType="num">
                                      <p:cBhvr>
                                        <p:cTn id="8" dur="500" fill="hold"/>
                                        <p:tgtEl>
                                          <p:spTgt spid="33794"/>
                                        </p:tgtEl>
                                        <p:attrNameLst>
                                          <p:attrName>ppt_h</p:attrName>
                                        </p:attrNameLst>
                                      </p:cBhvr>
                                      <p:tavLst>
                                        <p:tav tm="0">
                                          <p:val>
                                            <p:fltVal val="0"/>
                                          </p:val>
                                        </p:tav>
                                        <p:tav tm="100000">
                                          <p:val>
                                            <p:strVal val="#ppt_h"/>
                                          </p:val>
                                        </p:tav>
                                      </p:tavLst>
                                    </p:anim>
                                    <p:anim calcmode="lin" valueType="num">
                                      <p:cBhvr>
                                        <p:cTn id="9" dur="500" fill="hold"/>
                                        <p:tgtEl>
                                          <p:spTgt spid="33794"/>
                                        </p:tgtEl>
                                        <p:attrNameLst>
                                          <p:attrName>style.rotation</p:attrName>
                                        </p:attrNameLst>
                                      </p:cBhvr>
                                      <p:tavLst>
                                        <p:tav tm="0">
                                          <p:val>
                                            <p:fltVal val="360"/>
                                          </p:val>
                                        </p:tav>
                                        <p:tav tm="100000">
                                          <p:val>
                                            <p:fltVal val="0"/>
                                          </p:val>
                                        </p:tav>
                                      </p:tavLst>
                                    </p:anim>
                                    <p:animEffect transition="in" filter="fade">
                                      <p:cBhvr>
                                        <p:cTn id="10" dur="500"/>
                                        <p:tgtEl>
                                          <p:spTgt spid="33794"/>
                                        </p:tgtEl>
                                      </p:cBhvr>
                                    </p:animEffect>
                                  </p:childTnLst>
                                </p:cTn>
                              </p:par>
                            </p:childTnLst>
                          </p:cTn>
                        </p:par>
                      </p:childTnLst>
                    </p:cTn>
                  </p:par>
                  <p:par>
                    <p:cTn id="11" fill="hold">
                      <p:stCondLst>
                        <p:cond delay="indefinite"/>
                      </p:stCondLst>
                      <p:childTnLst>
                        <p:par>
                          <p:cTn id="12" fill="hold">
                            <p:stCondLst>
                              <p:cond delay="0"/>
                            </p:stCondLst>
                            <p:childTnLst>
                              <p:par>
                                <p:cTn id="13" presetID="52" presetClass="entr" presetSubtype="0" fill="hold" nodeType="clickEffect">
                                  <p:stCondLst>
                                    <p:cond delay="0"/>
                                  </p:stCondLst>
                                  <p:childTnLst>
                                    <p:set>
                                      <p:cBhvr>
                                        <p:cTn id="14" dur="1" fill="hold">
                                          <p:stCondLst>
                                            <p:cond delay="0"/>
                                          </p:stCondLst>
                                        </p:cTn>
                                        <p:tgtEl>
                                          <p:spTgt spid="33795">
                                            <p:txEl>
                                              <p:pRg st="1" end="1"/>
                                            </p:txEl>
                                          </p:spTgt>
                                        </p:tgtEl>
                                        <p:attrNameLst>
                                          <p:attrName>style.visibility</p:attrName>
                                        </p:attrNameLst>
                                      </p:cBhvr>
                                      <p:to>
                                        <p:strVal val="visible"/>
                                      </p:to>
                                    </p:set>
                                    <p:animScale>
                                      <p:cBhvr>
                                        <p:cTn id="15" dur="1000" decel="50000" fill="hold">
                                          <p:stCondLst>
                                            <p:cond delay="0"/>
                                          </p:stCondLst>
                                        </p:cTn>
                                        <p:tgtEl>
                                          <p:spTgt spid="3379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33795">
                                            <p:txEl>
                                              <p:pRg st="1" end="1"/>
                                            </p:txEl>
                                          </p:spTgt>
                                        </p:tgtEl>
                                        <p:attrNameLst>
                                          <p:attrName>ppt_x</p:attrName>
                                          <p:attrName>ppt_y</p:attrName>
                                        </p:attrNameLst>
                                      </p:cBhvr>
                                    </p:animMotion>
                                    <p:animEffect transition="in" filter="fade">
                                      <p:cBhvr>
                                        <p:cTn id="17" dur="1000"/>
                                        <p:tgtEl>
                                          <p:spTgt spid="3379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2" presetClass="entr" presetSubtype="0" fill="hold" nodeType="clickEffect">
                                  <p:stCondLst>
                                    <p:cond delay="0"/>
                                  </p:stCondLst>
                                  <p:childTnLst>
                                    <p:set>
                                      <p:cBhvr>
                                        <p:cTn id="21" dur="1" fill="hold">
                                          <p:stCondLst>
                                            <p:cond delay="0"/>
                                          </p:stCondLst>
                                        </p:cTn>
                                        <p:tgtEl>
                                          <p:spTgt spid="33795">
                                            <p:txEl>
                                              <p:pRg st="2" end="2"/>
                                            </p:txEl>
                                          </p:spTgt>
                                        </p:tgtEl>
                                        <p:attrNameLst>
                                          <p:attrName>style.visibility</p:attrName>
                                        </p:attrNameLst>
                                      </p:cBhvr>
                                      <p:to>
                                        <p:strVal val="visible"/>
                                      </p:to>
                                    </p:set>
                                    <p:animScale>
                                      <p:cBhvr>
                                        <p:cTn id="22" dur="1000" decel="50000" fill="hold">
                                          <p:stCondLst>
                                            <p:cond delay="0"/>
                                          </p:stCondLst>
                                        </p:cTn>
                                        <p:tgtEl>
                                          <p:spTgt spid="33795">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33795">
                                            <p:txEl>
                                              <p:pRg st="2" end="2"/>
                                            </p:txEl>
                                          </p:spTgt>
                                        </p:tgtEl>
                                        <p:attrNameLst>
                                          <p:attrName>ppt_x</p:attrName>
                                          <p:attrName>ppt_y</p:attrName>
                                        </p:attrNameLst>
                                      </p:cBhvr>
                                    </p:animMotion>
                                    <p:animEffect transition="in" filter="fade">
                                      <p:cBhvr>
                                        <p:cTn id="24" dur="1000"/>
                                        <p:tgtEl>
                                          <p:spTgt spid="33795">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2" presetClass="entr" presetSubtype="0" fill="hold" nodeType="clickEffect">
                                  <p:stCondLst>
                                    <p:cond delay="0"/>
                                  </p:stCondLst>
                                  <p:childTnLst>
                                    <p:set>
                                      <p:cBhvr>
                                        <p:cTn id="28" dur="1" fill="hold">
                                          <p:stCondLst>
                                            <p:cond delay="0"/>
                                          </p:stCondLst>
                                        </p:cTn>
                                        <p:tgtEl>
                                          <p:spTgt spid="33795">
                                            <p:txEl>
                                              <p:pRg st="3" end="3"/>
                                            </p:txEl>
                                          </p:spTgt>
                                        </p:tgtEl>
                                        <p:attrNameLst>
                                          <p:attrName>style.visibility</p:attrName>
                                        </p:attrNameLst>
                                      </p:cBhvr>
                                      <p:to>
                                        <p:strVal val="visible"/>
                                      </p:to>
                                    </p:set>
                                    <p:animScale>
                                      <p:cBhvr>
                                        <p:cTn id="29" dur="1000" decel="50000" fill="hold">
                                          <p:stCondLst>
                                            <p:cond delay="0"/>
                                          </p:stCondLst>
                                        </p:cTn>
                                        <p:tgtEl>
                                          <p:spTgt spid="33795">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33795">
                                            <p:txEl>
                                              <p:pRg st="3" end="3"/>
                                            </p:txEl>
                                          </p:spTgt>
                                        </p:tgtEl>
                                        <p:attrNameLst>
                                          <p:attrName>ppt_x</p:attrName>
                                          <p:attrName>ppt_y</p:attrName>
                                        </p:attrNameLst>
                                      </p:cBhvr>
                                    </p:animMotion>
                                    <p:animEffect transition="in" filter="fade">
                                      <p:cBhvr>
                                        <p:cTn id="31" dur="1000"/>
                                        <p:tgtEl>
                                          <p:spTgt spid="33795">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2" presetClass="entr" presetSubtype="0" fill="hold" nodeType="clickEffect">
                                  <p:stCondLst>
                                    <p:cond delay="0"/>
                                  </p:stCondLst>
                                  <p:childTnLst>
                                    <p:set>
                                      <p:cBhvr>
                                        <p:cTn id="35" dur="1" fill="hold">
                                          <p:stCondLst>
                                            <p:cond delay="0"/>
                                          </p:stCondLst>
                                        </p:cTn>
                                        <p:tgtEl>
                                          <p:spTgt spid="33795">
                                            <p:txEl>
                                              <p:pRg st="4" end="4"/>
                                            </p:txEl>
                                          </p:spTgt>
                                        </p:tgtEl>
                                        <p:attrNameLst>
                                          <p:attrName>style.visibility</p:attrName>
                                        </p:attrNameLst>
                                      </p:cBhvr>
                                      <p:to>
                                        <p:strVal val="visible"/>
                                      </p:to>
                                    </p:set>
                                    <p:animScale>
                                      <p:cBhvr>
                                        <p:cTn id="36" dur="1000" decel="50000" fill="hold">
                                          <p:stCondLst>
                                            <p:cond delay="0"/>
                                          </p:stCondLst>
                                        </p:cTn>
                                        <p:tgtEl>
                                          <p:spTgt spid="33795">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7" dur="1000" decel="50000" fill="hold">
                                          <p:stCondLst>
                                            <p:cond delay="0"/>
                                          </p:stCondLst>
                                        </p:cTn>
                                        <p:tgtEl>
                                          <p:spTgt spid="33795">
                                            <p:txEl>
                                              <p:pRg st="4" end="4"/>
                                            </p:txEl>
                                          </p:spTgt>
                                        </p:tgtEl>
                                        <p:attrNameLst>
                                          <p:attrName>ppt_x</p:attrName>
                                          <p:attrName>ppt_y</p:attrName>
                                        </p:attrNameLst>
                                      </p:cBhvr>
                                    </p:animMotion>
                                    <p:animEffect transition="in" filter="fade">
                                      <p:cBhvr>
                                        <p:cTn id="38" dur="1000"/>
                                        <p:tgtEl>
                                          <p:spTgt spid="33795">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2" presetClass="entr" presetSubtype="0" fill="hold" nodeType="clickEffect">
                                  <p:stCondLst>
                                    <p:cond delay="0"/>
                                  </p:stCondLst>
                                  <p:childTnLst>
                                    <p:set>
                                      <p:cBhvr>
                                        <p:cTn id="42" dur="1" fill="hold">
                                          <p:stCondLst>
                                            <p:cond delay="0"/>
                                          </p:stCondLst>
                                        </p:cTn>
                                        <p:tgtEl>
                                          <p:spTgt spid="33795">
                                            <p:txEl>
                                              <p:pRg st="5" end="5"/>
                                            </p:txEl>
                                          </p:spTgt>
                                        </p:tgtEl>
                                        <p:attrNameLst>
                                          <p:attrName>style.visibility</p:attrName>
                                        </p:attrNameLst>
                                      </p:cBhvr>
                                      <p:to>
                                        <p:strVal val="visible"/>
                                      </p:to>
                                    </p:set>
                                    <p:animScale>
                                      <p:cBhvr>
                                        <p:cTn id="43" dur="1000" decel="50000" fill="hold">
                                          <p:stCondLst>
                                            <p:cond delay="0"/>
                                          </p:stCondLst>
                                        </p:cTn>
                                        <p:tgtEl>
                                          <p:spTgt spid="33795">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4" dur="1000" decel="50000" fill="hold">
                                          <p:stCondLst>
                                            <p:cond delay="0"/>
                                          </p:stCondLst>
                                        </p:cTn>
                                        <p:tgtEl>
                                          <p:spTgt spid="33795">
                                            <p:txEl>
                                              <p:pRg st="5" end="5"/>
                                            </p:txEl>
                                          </p:spTgt>
                                        </p:tgtEl>
                                        <p:attrNameLst>
                                          <p:attrName>ppt_x</p:attrName>
                                          <p:attrName>ppt_y</p:attrName>
                                        </p:attrNameLst>
                                      </p:cBhvr>
                                    </p:animMotion>
                                    <p:animEffect transition="in" filter="fade">
                                      <p:cBhvr>
                                        <p:cTn id="45" dur="1000"/>
                                        <p:tgtEl>
                                          <p:spTgt spid="33795">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5" presetClass="entr" presetSubtype="0" fill="hold" nodeType="clickEffect">
                                  <p:stCondLst>
                                    <p:cond delay="0"/>
                                  </p:stCondLst>
                                  <p:childTnLst>
                                    <p:set>
                                      <p:cBhvr>
                                        <p:cTn id="49" dur="1" fill="hold">
                                          <p:stCondLst>
                                            <p:cond delay="0"/>
                                          </p:stCondLst>
                                        </p:cTn>
                                        <p:tgtEl>
                                          <p:spTgt spid="33795">
                                            <p:txEl>
                                              <p:pRg st="6" end="6"/>
                                            </p:txEl>
                                          </p:spTgt>
                                        </p:tgtEl>
                                        <p:attrNameLst>
                                          <p:attrName>style.visibility</p:attrName>
                                        </p:attrNameLst>
                                      </p:cBhvr>
                                      <p:to>
                                        <p:strVal val="visible"/>
                                      </p:to>
                                    </p:set>
                                    <p:animEffect transition="in" filter="fade">
                                      <p:cBhvr>
                                        <p:cTn id="50" dur="2000"/>
                                        <p:tgtEl>
                                          <p:spTgt spid="33795">
                                            <p:txEl>
                                              <p:pRg st="6" end="6"/>
                                            </p:txEl>
                                          </p:spTgt>
                                        </p:tgtEl>
                                      </p:cBhvr>
                                    </p:animEffect>
                                    <p:anim calcmode="lin" valueType="num">
                                      <p:cBhvr>
                                        <p:cTn id="51" dur="2000" fill="hold"/>
                                        <p:tgtEl>
                                          <p:spTgt spid="33795">
                                            <p:txEl>
                                              <p:pRg st="6" end="6"/>
                                            </p:txEl>
                                          </p:spTgt>
                                        </p:tgtEl>
                                        <p:attrNameLst>
                                          <p:attrName>style.rotation</p:attrName>
                                        </p:attrNameLst>
                                      </p:cBhvr>
                                      <p:tavLst>
                                        <p:tav tm="0">
                                          <p:val>
                                            <p:fltVal val="720"/>
                                          </p:val>
                                        </p:tav>
                                        <p:tav tm="100000">
                                          <p:val>
                                            <p:fltVal val="0"/>
                                          </p:val>
                                        </p:tav>
                                      </p:tavLst>
                                    </p:anim>
                                    <p:anim calcmode="lin" valueType="num">
                                      <p:cBhvr>
                                        <p:cTn id="52" dur="2000" fill="hold"/>
                                        <p:tgtEl>
                                          <p:spTgt spid="33795">
                                            <p:txEl>
                                              <p:pRg st="6" end="6"/>
                                            </p:txEl>
                                          </p:spTgt>
                                        </p:tgtEl>
                                        <p:attrNameLst>
                                          <p:attrName>ppt_h</p:attrName>
                                        </p:attrNameLst>
                                      </p:cBhvr>
                                      <p:tavLst>
                                        <p:tav tm="0">
                                          <p:val>
                                            <p:fltVal val="0"/>
                                          </p:val>
                                        </p:tav>
                                        <p:tav tm="100000">
                                          <p:val>
                                            <p:strVal val="#ppt_h"/>
                                          </p:val>
                                        </p:tav>
                                      </p:tavLst>
                                    </p:anim>
                                    <p:anim calcmode="lin" valueType="num">
                                      <p:cBhvr>
                                        <p:cTn id="53" dur="2000" fill="hold"/>
                                        <p:tgtEl>
                                          <p:spTgt spid="33795">
                                            <p:txEl>
                                              <p:pRg st="6" end="6"/>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b="1">
                <a:solidFill>
                  <a:schemeClr val="tx1"/>
                </a:solidFill>
              </a:rPr>
              <a:t>Something to Think About...</a:t>
            </a:r>
          </a:p>
        </p:txBody>
      </p:sp>
      <p:sp>
        <p:nvSpPr>
          <p:cNvPr id="36867" name="Rectangle 3"/>
          <p:cNvSpPr>
            <a:spLocks noGrp="1" noChangeArrowheads="1"/>
          </p:cNvSpPr>
          <p:nvPr>
            <p:ph type="body" idx="1"/>
          </p:nvPr>
        </p:nvSpPr>
        <p:spPr/>
        <p:txBody>
          <a:bodyPr/>
          <a:lstStyle/>
          <a:p>
            <a:pPr>
              <a:lnSpc>
                <a:spcPct val="90000"/>
              </a:lnSpc>
              <a:buClr>
                <a:schemeClr val="tx1"/>
              </a:buClr>
              <a:buFontTx/>
              <a:buNone/>
            </a:pPr>
            <a:r>
              <a:rPr lang="en-US" i="1">
                <a:effectLst>
                  <a:outerShdw blurRad="38100" dist="38100" dir="2700000" algn="tl">
                    <a:srgbClr val="000000"/>
                  </a:outerShdw>
                </a:effectLst>
              </a:rPr>
              <a:t>“Courtship, the time of ecstatic paralysis, has been cleverly designed by nature to lure members of the species into reproducing themselves.”</a:t>
            </a:r>
          </a:p>
          <a:p>
            <a:pPr>
              <a:lnSpc>
                <a:spcPct val="90000"/>
              </a:lnSpc>
              <a:buClr>
                <a:schemeClr val="tx1"/>
              </a:buClr>
              <a:buFontTx/>
              <a:buNone/>
            </a:pPr>
            <a:endParaRPr lang="en-US" i="1">
              <a:effectLst>
                <a:outerShdw blurRad="38100" dist="38100" dir="2700000" algn="tl">
                  <a:srgbClr val="000000"/>
                </a:outerShdw>
              </a:effectLst>
            </a:endParaRPr>
          </a:p>
          <a:p>
            <a:pPr>
              <a:lnSpc>
                <a:spcPct val="90000"/>
              </a:lnSpc>
              <a:buClr>
                <a:schemeClr val="tx1"/>
              </a:buClr>
              <a:buFontTx/>
              <a:buNone/>
            </a:pPr>
            <a:r>
              <a:rPr lang="en-US" b="1">
                <a:effectLst>
                  <a:outerShdw blurRad="38100" dist="38100" dir="2700000" algn="tl">
                    <a:srgbClr val="000000"/>
                  </a:outerShdw>
                </a:effectLst>
              </a:rPr>
              <a:t>	The sex drive is powerfully deceptive. Don’t let it fool you into choosing the wrong mate!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p:cTn id="7" dur="500" fill="hold"/>
                                        <p:tgtEl>
                                          <p:spTgt spid="3686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6867">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686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686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686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5" presetClass="entr" presetSubtype="0" fill="hold" nodeType="clickEffect">
                                  <p:stCondLst>
                                    <p:cond delay="0"/>
                                  </p:stCondLst>
                                  <p:childTnLst>
                                    <p:set>
                                      <p:cBhvr>
                                        <p:cTn id="15" dur="1" fill="hold">
                                          <p:stCondLst>
                                            <p:cond delay="0"/>
                                          </p:stCondLst>
                                        </p:cTn>
                                        <p:tgtEl>
                                          <p:spTgt spid="36867">
                                            <p:txEl>
                                              <p:pRg st="2" end="2"/>
                                            </p:txEl>
                                          </p:spTgt>
                                        </p:tgtEl>
                                        <p:attrNameLst>
                                          <p:attrName>style.visibility</p:attrName>
                                        </p:attrNameLst>
                                      </p:cBhvr>
                                      <p:to>
                                        <p:strVal val="visible"/>
                                      </p:to>
                                    </p:set>
                                    <p:animEffect transition="in" filter="fade">
                                      <p:cBhvr>
                                        <p:cTn id="16" dur="2000"/>
                                        <p:tgtEl>
                                          <p:spTgt spid="36867">
                                            <p:txEl>
                                              <p:pRg st="2" end="2"/>
                                            </p:txEl>
                                          </p:spTgt>
                                        </p:tgtEl>
                                      </p:cBhvr>
                                    </p:animEffect>
                                    <p:anim calcmode="lin" valueType="num">
                                      <p:cBhvr>
                                        <p:cTn id="17" dur="2000" fill="hold"/>
                                        <p:tgtEl>
                                          <p:spTgt spid="36867">
                                            <p:txEl>
                                              <p:pRg st="2" end="2"/>
                                            </p:txEl>
                                          </p:spTgt>
                                        </p:tgtEl>
                                        <p:attrNameLst>
                                          <p:attrName>style.rotation</p:attrName>
                                        </p:attrNameLst>
                                      </p:cBhvr>
                                      <p:tavLst>
                                        <p:tav tm="0">
                                          <p:val>
                                            <p:fltVal val="720"/>
                                          </p:val>
                                        </p:tav>
                                        <p:tav tm="100000">
                                          <p:val>
                                            <p:fltVal val="0"/>
                                          </p:val>
                                        </p:tav>
                                      </p:tavLst>
                                    </p:anim>
                                    <p:anim calcmode="lin" valueType="num">
                                      <p:cBhvr>
                                        <p:cTn id="18" dur="2000" fill="hold"/>
                                        <p:tgtEl>
                                          <p:spTgt spid="36867">
                                            <p:txEl>
                                              <p:pRg st="2" end="2"/>
                                            </p:txEl>
                                          </p:spTgt>
                                        </p:tgtEl>
                                        <p:attrNameLst>
                                          <p:attrName>ppt_h</p:attrName>
                                        </p:attrNameLst>
                                      </p:cBhvr>
                                      <p:tavLst>
                                        <p:tav tm="0">
                                          <p:val>
                                            <p:fltVal val="0"/>
                                          </p:val>
                                        </p:tav>
                                        <p:tav tm="100000">
                                          <p:val>
                                            <p:strVal val="#ppt_h"/>
                                          </p:val>
                                        </p:tav>
                                      </p:tavLst>
                                    </p:anim>
                                    <p:anim calcmode="lin" valueType="num">
                                      <p:cBhvr>
                                        <p:cTn id="19" dur="2000" fill="hold"/>
                                        <p:tgtEl>
                                          <p:spTgt spid="36867">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r>
              <a:rPr lang="en-US" sz="4000" b="1">
                <a:solidFill>
                  <a:schemeClr val="tx1"/>
                </a:solidFill>
              </a:rPr>
              <a:t>SHOCK TALK:  </a:t>
            </a:r>
            <a:br>
              <a:rPr lang="en-US" sz="4000" b="1">
                <a:solidFill>
                  <a:schemeClr val="tx1"/>
                </a:solidFill>
              </a:rPr>
            </a:br>
            <a:r>
              <a:rPr lang="en-US" sz="4000" b="1">
                <a:solidFill>
                  <a:schemeClr val="tx1"/>
                </a:solidFill>
              </a:rPr>
              <a:t>MARRIAGE IN AMERICA</a:t>
            </a:r>
          </a:p>
        </p:txBody>
      </p:sp>
      <p:sp>
        <p:nvSpPr>
          <p:cNvPr id="210947" name="Rectangle 3"/>
          <p:cNvSpPr>
            <a:spLocks noGrp="1" noChangeArrowheads="1"/>
          </p:cNvSpPr>
          <p:nvPr>
            <p:ph type="body" idx="1"/>
          </p:nvPr>
        </p:nvSpPr>
        <p:spPr>
          <a:xfrm>
            <a:off x="457200" y="1600200"/>
            <a:ext cx="8229600" cy="4648200"/>
          </a:xfrm>
        </p:spPr>
        <p:txBody>
          <a:bodyPr/>
          <a:lstStyle/>
          <a:p>
            <a:r>
              <a:rPr lang="en-US" sz="2800" b="1">
                <a:effectLst>
                  <a:outerShdw blurRad="38100" dist="38100" dir="2700000" algn="tl">
                    <a:srgbClr val="000000"/>
                  </a:outerShdw>
                </a:effectLst>
              </a:rPr>
              <a:t>Of the 50% who remain married, over half are unhappy</a:t>
            </a:r>
          </a:p>
          <a:p>
            <a:r>
              <a:rPr lang="en-US" sz="2800" b="1">
                <a:effectLst>
                  <a:outerShdw blurRad="38100" dist="38100" dir="2700000" algn="tl">
                    <a:srgbClr val="000000"/>
                  </a:outerShdw>
                </a:effectLst>
              </a:rPr>
              <a:t>That means 75% of marriages will turn sour</a:t>
            </a:r>
          </a:p>
          <a:p>
            <a:r>
              <a:rPr lang="en-US" sz="2800" b="1">
                <a:effectLst>
                  <a:outerShdw blurRad="38100" dist="38100" dir="2700000" algn="tl">
                    <a:srgbClr val="000000"/>
                  </a:outerShdw>
                </a:effectLst>
              </a:rPr>
              <a:t>Many people marry multiple times over the course of their life in search of the right mate.</a:t>
            </a:r>
          </a:p>
          <a:p>
            <a:r>
              <a:rPr lang="en-US" sz="2800" b="1">
                <a:effectLst>
                  <a:outerShdw blurRad="38100" dist="38100" dir="2700000" algn="tl">
                    <a:srgbClr val="000000"/>
                  </a:outerShdw>
                </a:effectLst>
              </a:rPr>
              <a:t>60% of 2</a:t>
            </a:r>
            <a:r>
              <a:rPr lang="en-US" sz="2800" b="1" baseline="30000">
                <a:effectLst>
                  <a:outerShdw blurRad="38100" dist="38100" dir="2700000" algn="tl">
                    <a:srgbClr val="000000"/>
                  </a:outerShdw>
                </a:effectLst>
              </a:rPr>
              <a:t>nd</a:t>
            </a:r>
            <a:r>
              <a:rPr lang="en-US" sz="2800" b="1">
                <a:effectLst>
                  <a:outerShdw blurRad="38100" dist="38100" dir="2700000" algn="tl">
                    <a:srgbClr val="000000"/>
                  </a:outerShdw>
                </a:effectLst>
              </a:rPr>
              <a:t> marriages and 75% of 3</a:t>
            </a:r>
            <a:r>
              <a:rPr lang="en-US" sz="2800" b="1" baseline="30000">
                <a:effectLst>
                  <a:outerShdw blurRad="38100" dist="38100" dir="2700000" algn="tl">
                    <a:srgbClr val="000000"/>
                  </a:outerShdw>
                </a:effectLst>
              </a:rPr>
              <a:t>rd</a:t>
            </a:r>
            <a:r>
              <a:rPr lang="en-US" sz="2800" b="1">
                <a:effectLst>
                  <a:outerShdw blurRad="38100" dist="38100" dir="2700000" algn="tl">
                    <a:srgbClr val="000000"/>
                  </a:outerShdw>
                </a:effectLst>
              </a:rPr>
              <a:t> marriages end in divorce.</a:t>
            </a:r>
          </a:p>
          <a:p>
            <a:r>
              <a:rPr lang="en-US" sz="2800" b="1">
                <a:effectLst>
                  <a:outerShdw blurRad="38100" dist="38100" dir="2700000" algn="tl">
                    <a:srgbClr val="000000"/>
                  </a:outerShdw>
                </a:effectLst>
              </a:rPr>
              <a:t>What about Coast Guard marriages?</a:t>
            </a:r>
            <a:endParaRPr lang="en-US" sz="2800"/>
          </a:p>
          <a:p>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10946"/>
                                        </p:tgtEl>
                                        <p:attrNameLst>
                                          <p:attrName>style.visibility</p:attrName>
                                        </p:attrNameLst>
                                      </p:cBhvr>
                                      <p:to>
                                        <p:strVal val="visible"/>
                                      </p:to>
                                    </p:set>
                                    <p:animScale>
                                      <p:cBhvr>
                                        <p:cTn id="7" dur="1000" decel="50000" fill="hold">
                                          <p:stCondLst>
                                            <p:cond delay="0"/>
                                          </p:stCondLst>
                                        </p:cTn>
                                        <p:tgtEl>
                                          <p:spTgt spid="21094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10946"/>
                                        </p:tgtEl>
                                        <p:attrNameLst>
                                          <p:attrName>ppt_x</p:attrName>
                                          <p:attrName>ppt_y</p:attrName>
                                        </p:attrNameLst>
                                      </p:cBhvr>
                                    </p:animMotion>
                                    <p:animEffect transition="in" filter="fade">
                                      <p:cBhvr>
                                        <p:cTn id="9" dur="1000"/>
                                        <p:tgtEl>
                                          <p:spTgt spid="210946"/>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nodeType="clickEffect">
                                  <p:stCondLst>
                                    <p:cond delay="0"/>
                                  </p:stCondLst>
                                  <p:childTnLst>
                                    <p:set>
                                      <p:cBhvr>
                                        <p:cTn id="13" dur="1" fill="hold">
                                          <p:stCondLst>
                                            <p:cond delay="0"/>
                                          </p:stCondLst>
                                        </p:cTn>
                                        <p:tgtEl>
                                          <p:spTgt spid="210947">
                                            <p:txEl>
                                              <p:pRg st="0" end="0"/>
                                            </p:txEl>
                                          </p:spTgt>
                                        </p:tgtEl>
                                        <p:attrNameLst>
                                          <p:attrName>style.visibility</p:attrName>
                                        </p:attrNameLst>
                                      </p:cBhvr>
                                      <p:to>
                                        <p:strVal val="visible"/>
                                      </p:to>
                                    </p:set>
                                    <p:anim calcmode="lin" valueType="num">
                                      <p:cBhvr>
                                        <p:cTn id="14" dur="500" fill="hold"/>
                                        <p:tgtEl>
                                          <p:spTgt spid="210947">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10947">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210947">
                                            <p:txEl>
                                              <p:pRg st="0" end="0"/>
                                            </p:txEl>
                                          </p:spTgt>
                                        </p:tgtEl>
                                        <p:attrNameLst>
                                          <p:attrName>style.rotation</p:attrName>
                                        </p:attrNameLst>
                                      </p:cBhvr>
                                      <p:tavLst>
                                        <p:tav tm="0">
                                          <p:val>
                                            <p:fltVal val="360"/>
                                          </p:val>
                                        </p:tav>
                                        <p:tav tm="100000">
                                          <p:val>
                                            <p:fltVal val="0"/>
                                          </p:val>
                                        </p:tav>
                                      </p:tavLst>
                                    </p:anim>
                                    <p:animEffect transition="in" filter="fade">
                                      <p:cBhvr>
                                        <p:cTn id="17" dur="500"/>
                                        <p:tgtEl>
                                          <p:spTgt spid="21094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210947">
                                            <p:txEl>
                                              <p:pRg st="1" end="1"/>
                                            </p:txEl>
                                          </p:spTgt>
                                        </p:tgtEl>
                                        <p:attrNameLst>
                                          <p:attrName>style.visibility</p:attrName>
                                        </p:attrNameLst>
                                      </p:cBhvr>
                                      <p:to>
                                        <p:strVal val="visible"/>
                                      </p:to>
                                    </p:set>
                                    <p:anim calcmode="lin" valueType="num">
                                      <p:cBhvr>
                                        <p:cTn id="22" dur="500" fill="hold"/>
                                        <p:tgtEl>
                                          <p:spTgt spid="210947">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210947">
                                            <p:txEl>
                                              <p:pRg st="1" end="1"/>
                                            </p:txEl>
                                          </p:spTgt>
                                        </p:tgtEl>
                                        <p:attrNameLst>
                                          <p:attrName>ppt_h</p:attrName>
                                        </p:attrNameLst>
                                      </p:cBhvr>
                                      <p:tavLst>
                                        <p:tav tm="0">
                                          <p:val>
                                            <p:fltVal val="0"/>
                                          </p:val>
                                        </p:tav>
                                        <p:tav tm="100000">
                                          <p:val>
                                            <p:strVal val="#ppt_h"/>
                                          </p:val>
                                        </p:tav>
                                      </p:tavLst>
                                    </p:anim>
                                    <p:anim calcmode="lin" valueType="num">
                                      <p:cBhvr>
                                        <p:cTn id="24" dur="500" fill="hold"/>
                                        <p:tgtEl>
                                          <p:spTgt spid="210947">
                                            <p:txEl>
                                              <p:pRg st="1" end="1"/>
                                            </p:txEl>
                                          </p:spTgt>
                                        </p:tgtEl>
                                        <p:attrNameLst>
                                          <p:attrName>style.rotation</p:attrName>
                                        </p:attrNameLst>
                                      </p:cBhvr>
                                      <p:tavLst>
                                        <p:tav tm="0">
                                          <p:val>
                                            <p:fltVal val="360"/>
                                          </p:val>
                                        </p:tav>
                                        <p:tav tm="100000">
                                          <p:val>
                                            <p:fltVal val="0"/>
                                          </p:val>
                                        </p:tav>
                                      </p:tavLst>
                                    </p:anim>
                                    <p:animEffect transition="in" filter="fade">
                                      <p:cBhvr>
                                        <p:cTn id="25" dur="500"/>
                                        <p:tgtEl>
                                          <p:spTgt spid="210947">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9" presetClass="entr" presetSubtype="0" decel="100000" fill="hold" nodeType="clickEffect">
                                  <p:stCondLst>
                                    <p:cond delay="0"/>
                                  </p:stCondLst>
                                  <p:childTnLst>
                                    <p:set>
                                      <p:cBhvr>
                                        <p:cTn id="29" dur="1" fill="hold">
                                          <p:stCondLst>
                                            <p:cond delay="0"/>
                                          </p:stCondLst>
                                        </p:cTn>
                                        <p:tgtEl>
                                          <p:spTgt spid="210947">
                                            <p:txEl>
                                              <p:pRg st="2" end="2"/>
                                            </p:txEl>
                                          </p:spTgt>
                                        </p:tgtEl>
                                        <p:attrNameLst>
                                          <p:attrName>style.visibility</p:attrName>
                                        </p:attrNameLst>
                                      </p:cBhvr>
                                      <p:to>
                                        <p:strVal val="visible"/>
                                      </p:to>
                                    </p:set>
                                    <p:anim calcmode="lin" valueType="num">
                                      <p:cBhvr>
                                        <p:cTn id="30" dur="500" fill="hold"/>
                                        <p:tgtEl>
                                          <p:spTgt spid="210947">
                                            <p:txEl>
                                              <p:pRg st="2" end="2"/>
                                            </p:txEl>
                                          </p:spTgt>
                                        </p:tgtEl>
                                        <p:attrNameLst>
                                          <p:attrName>ppt_w</p:attrName>
                                        </p:attrNameLst>
                                      </p:cBhvr>
                                      <p:tavLst>
                                        <p:tav tm="0">
                                          <p:val>
                                            <p:fltVal val="0"/>
                                          </p:val>
                                        </p:tav>
                                        <p:tav tm="100000">
                                          <p:val>
                                            <p:strVal val="#ppt_w"/>
                                          </p:val>
                                        </p:tav>
                                      </p:tavLst>
                                    </p:anim>
                                    <p:anim calcmode="lin" valueType="num">
                                      <p:cBhvr>
                                        <p:cTn id="31" dur="500" fill="hold"/>
                                        <p:tgtEl>
                                          <p:spTgt spid="210947">
                                            <p:txEl>
                                              <p:pRg st="2" end="2"/>
                                            </p:txEl>
                                          </p:spTgt>
                                        </p:tgtEl>
                                        <p:attrNameLst>
                                          <p:attrName>ppt_h</p:attrName>
                                        </p:attrNameLst>
                                      </p:cBhvr>
                                      <p:tavLst>
                                        <p:tav tm="0">
                                          <p:val>
                                            <p:fltVal val="0"/>
                                          </p:val>
                                        </p:tav>
                                        <p:tav tm="100000">
                                          <p:val>
                                            <p:strVal val="#ppt_h"/>
                                          </p:val>
                                        </p:tav>
                                      </p:tavLst>
                                    </p:anim>
                                    <p:anim calcmode="lin" valueType="num">
                                      <p:cBhvr>
                                        <p:cTn id="32" dur="500" fill="hold"/>
                                        <p:tgtEl>
                                          <p:spTgt spid="210947">
                                            <p:txEl>
                                              <p:pRg st="2" end="2"/>
                                            </p:txEl>
                                          </p:spTgt>
                                        </p:tgtEl>
                                        <p:attrNameLst>
                                          <p:attrName>style.rotation</p:attrName>
                                        </p:attrNameLst>
                                      </p:cBhvr>
                                      <p:tavLst>
                                        <p:tav tm="0">
                                          <p:val>
                                            <p:fltVal val="360"/>
                                          </p:val>
                                        </p:tav>
                                        <p:tav tm="100000">
                                          <p:val>
                                            <p:fltVal val="0"/>
                                          </p:val>
                                        </p:tav>
                                      </p:tavLst>
                                    </p:anim>
                                    <p:animEffect transition="in" filter="fade">
                                      <p:cBhvr>
                                        <p:cTn id="33" dur="500"/>
                                        <p:tgtEl>
                                          <p:spTgt spid="210947">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nodeType="clickEffect">
                                  <p:stCondLst>
                                    <p:cond delay="0"/>
                                  </p:stCondLst>
                                  <p:childTnLst>
                                    <p:set>
                                      <p:cBhvr>
                                        <p:cTn id="37" dur="1" fill="hold">
                                          <p:stCondLst>
                                            <p:cond delay="0"/>
                                          </p:stCondLst>
                                        </p:cTn>
                                        <p:tgtEl>
                                          <p:spTgt spid="210947">
                                            <p:txEl>
                                              <p:pRg st="3" end="3"/>
                                            </p:txEl>
                                          </p:spTgt>
                                        </p:tgtEl>
                                        <p:attrNameLst>
                                          <p:attrName>style.visibility</p:attrName>
                                        </p:attrNameLst>
                                      </p:cBhvr>
                                      <p:to>
                                        <p:strVal val="visible"/>
                                      </p:to>
                                    </p:set>
                                    <p:anim calcmode="lin" valueType="num">
                                      <p:cBhvr>
                                        <p:cTn id="38" dur="500" fill="hold"/>
                                        <p:tgtEl>
                                          <p:spTgt spid="210947">
                                            <p:txEl>
                                              <p:pRg st="3" end="3"/>
                                            </p:txEl>
                                          </p:spTgt>
                                        </p:tgtEl>
                                        <p:attrNameLst>
                                          <p:attrName>ppt_w</p:attrName>
                                        </p:attrNameLst>
                                      </p:cBhvr>
                                      <p:tavLst>
                                        <p:tav tm="0">
                                          <p:val>
                                            <p:fltVal val="0"/>
                                          </p:val>
                                        </p:tav>
                                        <p:tav tm="100000">
                                          <p:val>
                                            <p:strVal val="#ppt_w"/>
                                          </p:val>
                                        </p:tav>
                                      </p:tavLst>
                                    </p:anim>
                                    <p:anim calcmode="lin" valueType="num">
                                      <p:cBhvr>
                                        <p:cTn id="39" dur="500" fill="hold"/>
                                        <p:tgtEl>
                                          <p:spTgt spid="210947">
                                            <p:txEl>
                                              <p:pRg st="3" end="3"/>
                                            </p:txEl>
                                          </p:spTgt>
                                        </p:tgtEl>
                                        <p:attrNameLst>
                                          <p:attrName>ppt_h</p:attrName>
                                        </p:attrNameLst>
                                      </p:cBhvr>
                                      <p:tavLst>
                                        <p:tav tm="0">
                                          <p:val>
                                            <p:fltVal val="0"/>
                                          </p:val>
                                        </p:tav>
                                        <p:tav tm="100000">
                                          <p:val>
                                            <p:strVal val="#ppt_h"/>
                                          </p:val>
                                        </p:tav>
                                      </p:tavLst>
                                    </p:anim>
                                    <p:anim calcmode="lin" valueType="num">
                                      <p:cBhvr>
                                        <p:cTn id="40" dur="500" fill="hold"/>
                                        <p:tgtEl>
                                          <p:spTgt spid="210947">
                                            <p:txEl>
                                              <p:pRg st="3" end="3"/>
                                            </p:txEl>
                                          </p:spTgt>
                                        </p:tgtEl>
                                        <p:attrNameLst>
                                          <p:attrName>style.rotation</p:attrName>
                                        </p:attrNameLst>
                                      </p:cBhvr>
                                      <p:tavLst>
                                        <p:tav tm="0">
                                          <p:val>
                                            <p:fltVal val="360"/>
                                          </p:val>
                                        </p:tav>
                                        <p:tav tm="100000">
                                          <p:val>
                                            <p:fltVal val="0"/>
                                          </p:val>
                                        </p:tav>
                                      </p:tavLst>
                                    </p:anim>
                                    <p:animEffect transition="in" filter="fade">
                                      <p:cBhvr>
                                        <p:cTn id="41" dur="500"/>
                                        <p:tgtEl>
                                          <p:spTgt spid="210947">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6" presetClass="entr" presetSubtype="0" fill="hold" nodeType="clickEffect">
                                  <p:stCondLst>
                                    <p:cond delay="0"/>
                                  </p:stCondLst>
                                  <p:childTnLst>
                                    <p:set>
                                      <p:cBhvr>
                                        <p:cTn id="45" dur="1" fill="hold">
                                          <p:stCondLst>
                                            <p:cond delay="0"/>
                                          </p:stCondLst>
                                        </p:cTn>
                                        <p:tgtEl>
                                          <p:spTgt spid="210947">
                                            <p:txEl>
                                              <p:pRg st="4" end="4"/>
                                            </p:txEl>
                                          </p:spTgt>
                                        </p:tgtEl>
                                        <p:attrNameLst>
                                          <p:attrName>style.visibility</p:attrName>
                                        </p:attrNameLst>
                                      </p:cBhvr>
                                      <p:to>
                                        <p:strVal val="visible"/>
                                      </p:to>
                                    </p:set>
                                    <p:animEffect transition="in" filter="wipe(down)">
                                      <p:cBhvr>
                                        <p:cTn id="46" dur="580">
                                          <p:stCondLst>
                                            <p:cond delay="0"/>
                                          </p:stCondLst>
                                        </p:cTn>
                                        <p:tgtEl>
                                          <p:spTgt spid="210947">
                                            <p:txEl>
                                              <p:pRg st="4" end="4"/>
                                            </p:txEl>
                                          </p:spTgt>
                                        </p:tgtEl>
                                      </p:cBhvr>
                                    </p:animEffect>
                                    <p:anim calcmode="lin" valueType="num">
                                      <p:cBhvr>
                                        <p:cTn id="47" dur="1822" tmFilter="0,0; 0.14,0.36; 0.43,0.73; 0.71,0.91; 1.0,1.0">
                                          <p:stCondLst>
                                            <p:cond delay="0"/>
                                          </p:stCondLst>
                                        </p:cTn>
                                        <p:tgtEl>
                                          <p:spTgt spid="210947">
                                            <p:txEl>
                                              <p:pRg st="4" end="4"/>
                                            </p:txEl>
                                          </p:spTgt>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210947">
                                            <p:txEl>
                                              <p:pRg st="4" end="4"/>
                                            </p:txEl>
                                          </p:spTgt>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210947">
                                            <p:txEl>
                                              <p:pRg st="4" end="4"/>
                                            </p:txEl>
                                          </p:spTgt>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210947">
                                            <p:txEl>
                                              <p:pRg st="4" end="4"/>
                                            </p:txEl>
                                          </p:spTgt>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210947">
                                            <p:txEl>
                                              <p:pRg st="4" end="4"/>
                                            </p:txEl>
                                          </p:spTgt>
                                        </p:tgtEl>
                                        <p:attrNameLst>
                                          <p:attrName>ppt_y</p:attrName>
                                        </p:attrNameLst>
                                      </p:cBhvr>
                                      <p:tavLst>
                                        <p:tav tm="0" fmla="#ppt_y-sin(pi*$)/81">
                                          <p:val>
                                            <p:fltVal val="0"/>
                                          </p:val>
                                        </p:tav>
                                        <p:tav tm="100000">
                                          <p:val>
                                            <p:fltVal val="1"/>
                                          </p:val>
                                        </p:tav>
                                      </p:tavLst>
                                    </p:anim>
                                    <p:animScale>
                                      <p:cBhvr>
                                        <p:cTn id="52" dur="26">
                                          <p:stCondLst>
                                            <p:cond delay="650"/>
                                          </p:stCondLst>
                                        </p:cTn>
                                        <p:tgtEl>
                                          <p:spTgt spid="210947">
                                            <p:txEl>
                                              <p:pRg st="4" end="4"/>
                                            </p:txEl>
                                          </p:spTgt>
                                        </p:tgtEl>
                                      </p:cBhvr>
                                      <p:to x="100000" y="60000"/>
                                    </p:animScale>
                                    <p:animScale>
                                      <p:cBhvr>
                                        <p:cTn id="53" dur="166" decel="50000">
                                          <p:stCondLst>
                                            <p:cond delay="676"/>
                                          </p:stCondLst>
                                        </p:cTn>
                                        <p:tgtEl>
                                          <p:spTgt spid="210947">
                                            <p:txEl>
                                              <p:pRg st="4" end="4"/>
                                            </p:txEl>
                                          </p:spTgt>
                                        </p:tgtEl>
                                      </p:cBhvr>
                                      <p:to x="100000" y="100000"/>
                                    </p:animScale>
                                    <p:animScale>
                                      <p:cBhvr>
                                        <p:cTn id="54" dur="26">
                                          <p:stCondLst>
                                            <p:cond delay="1312"/>
                                          </p:stCondLst>
                                        </p:cTn>
                                        <p:tgtEl>
                                          <p:spTgt spid="210947">
                                            <p:txEl>
                                              <p:pRg st="4" end="4"/>
                                            </p:txEl>
                                          </p:spTgt>
                                        </p:tgtEl>
                                      </p:cBhvr>
                                      <p:to x="100000" y="80000"/>
                                    </p:animScale>
                                    <p:animScale>
                                      <p:cBhvr>
                                        <p:cTn id="55" dur="166" decel="50000">
                                          <p:stCondLst>
                                            <p:cond delay="1338"/>
                                          </p:stCondLst>
                                        </p:cTn>
                                        <p:tgtEl>
                                          <p:spTgt spid="210947">
                                            <p:txEl>
                                              <p:pRg st="4" end="4"/>
                                            </p:txEl>
                                          </p:spTgt>
                                        </p:tgtEl>
                                      </p:cBhvr>
                                      <p:to x="100000" y="100000"/>
                                    </p:animScale>
                                    <p:animScale>
                                      <p:cBhvr>
                                        <p:cTn id="56" dur="26">
                                          <p:stCondLst>
                                            <p:cond delay="1642"/>
                                          </p:stCondLst>
                                        </p:cTn>
                                        <p:tgtEl>
                                          <p:spTgt spid="210947">
                                            <p:txEl>
                                              <p:pRg st="4" end="4"/>
                                            </p:txEl>
                                          </p:spTgt>
                                        </p:tgtEl>
                                      </p:cBhvr>
                                      <p:to x="100000" y="90000"/>
                                    </p:animScale>
                                    <p:animScale>
                                      <p:cBhvr>
                                        <p:cTn id="57" dur="166" decel="50000">
                                          <p:stCondLst>
                                            <p:cond delay="1668"/>
                                          </p:stCondLst>
                                        </p:cTn>
                                        <p:tgtEl>
                                          <p:spTgt spid="210947">
                                            <p:txEl>
                                              <p:pRg st="4" end="4"/>
                                            </p:txEl>
                                          </p:spTgt>
                                        </p:tgtEl>
                                      </p:cBhvr>
                                      <p:to x="100000" y="100000"/>
                                    </p:animScale>
                                    <p:animScale>
                                      <p:cBhvr>
                                        <p:cTn id="58" dur="26">
                                          <p:stCondLst>
                                            <p:cond delay="1808"/>
                                          </p:stCondLst>
                                        </p:cTn>
                                        <p:tgtEl>
                                          <p:spTgt spid="210947">
                                            <p:txEl>
                                              <p:pRg st="4" end="4"/>
                                            </p:txEl>
                                          </p:spTgt>
                                        </p:tgtEl>
                                      </p:cBhvr>
                                      <p:to x="100000" y="95000"/>
                                    </p:animScale>
                                    <p:animScale>
                                      <p:cBhvr>
                                        <p:cTn id="59" dur="166" decel="50000">
                                          <p:stCondLst>
                                            <p:cond delay="1834"/>
                                          </p:stCondLst>
                                        </p:cTn>
                                        <p:tgtEl>
                                          <p:spTgt spid="210947">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4000" b="1">
                <a:solidFill>
                  <a:schemeClr val="tx1"/>
                </a:solidFill>
              </a:rPr>
              <a:t>Major issues that lead to marital failure...</a:t>
            </a:r>
            <a:endParaRPr lang="en-US" b="1">
              <a:solidFill>
                <a:schemeClr val="tx1"/>
              </a:solidFill>
            </a:endParaRPr>
          </a:p>
        </p:txBody>
      </p:sp>
      <p:sp>
        <p:nvSpPr>
          <p:cNvPr id="24579" name="Rectangle 3"/>
          <p:cNvSpPr>
            <a:spLocks noGrp="1" noChangeArrowheads="1"/>
          </p:cNvSpPr>
          <p:nvPr>
            <p:ph type="body" idx="1"/>
          </p:nvPr>
        </p:nvSpPr>
        <p:spPr/>
        <p:txBody>
          <a:bodyPr/>
          <a:lstStyle/>
          <a:p>
            <a:endParaRPr lang="en-US"/>
          </a:p>
          <a:p>
            <a:pPr>
              <a:buClr>
                <a:schemeClr val="tx1"/>
              </a:buClr>
            </a:pPr>
            <a:r>
              <a:rPr lang="en-US" b="1">
                <a:effectLst>
                  <a:outerShdw blurRad="38100" dist="38100" dir="2700000" algn="tl">
                    <a:srgbClr val="000000"/>
                  </a:outerShdw>
                </a:effectLst>
              </a:rPr>
              <a:t>Unrealistic expectations</a:t>
            </a:r>
          </a:p>
          <a:p>
            <a:pPr>
              <a:buClr>
                <a:schemeClr val="tx1"/>
              </a:buClr>
            </a:pPr>
            <a:r>
              <a:rPr lang="en-US" b="1">
                <a:effectLst>
                  <a:outerShdw blurRad="38100" dist="38100" dir="2700000" algn="tl">
                    <a:srgbClr val="000000"/>
                  </a:outerShdw>
                </a:effectLst>
              </a:rPr>
              <a:t>Immaturity and inadequate relationship skills</a:t>
            </a:r>
          </a:p>
          <a:p>
            <a:pPr>
              <a:buClr>
                <a:schemeClr val="tx1"/>
              </a:buClr>
            </a:pPr>
            <a:r>
              <a:rPr lang="en-US" b="1">
                <a:effectLst>
                  <a:outerShdw blurRad="38100" dist="38100" dir="2700000" algn="tl">
                    <a:srgbClr val="000000"/>
                  </a:outerShdw>
                </a:effectLst>
              </a:rPr>
              <a:t>Lack of emotional independence </a:t>
            </a:r>
          </a:p>
          <a:p>
            <a:pPr>
              <a:buClr>
                <a:schemeClr val="tx1"/>
              </a:buClr>
            </a:pPr>
            <a:r>
              <a:rPr lang="en-US" b="1">
                <a:effectLst>
                  <a:outerShdw blurRad="38100" dist="38100" dir="2700000" algn="tl">
                    <a:srgbClr val="000000"/>
                  </a:outerShdw>
                </a:effectLst>
              </a:rPr>
              <a:t>Inability to cope with frequent separations and deployments</a:t>
            </a:r>
            <a:endParaRPr lang="en-US" sz="4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Effect transition="in" filter="wipe(down)">
                                      <p:cBhvr>
                                        <p:cTn id="7" dur="500"/>
                                        <p:tgtEl>
                                          <p:spTgt spid="245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4579">
                                            <p:txEl>
                                              <p:pRg st="2" end="2"/>
                                            </p:txEl>
                                          </p:spTgt>
                                        </p:tgtEl>
                                        <p:attrNameLst>
                                          <p:attrName>style.visibility</p:attrName>
                                        </p:attrNameLst>
                                      </p:cBhvr>
                                      <p:to>
                                        <p:strVal val="visible"/>
                                      </p:to>
                                    </p:set>
                                    <p:animEffect transition="in" filter="wipe(down)">
                                      <p:cBhvr>
                                        <p:cTn id="12" dur="500"/>
                                        <p:tgtEl>
                                          <p:spTgt spid="245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4579">
                                            <p:txEl>
                                              <p:pRg st="3" end="3"/>
                                            </p:txEl>
                                          </p:spTgt>
                                        </p:tgtEl>
                                        <p:attrNameLst>
                                          <p:attrName>style.visibility</p:attrName>
                                        </p:attrNameLst>
                                      </p:cBhvr>
                                      <p:to>
                                        <p:strVal val="visible"/>
                                      </p:to>
                                    </p:set>
                                    <p:animEffect transition="in" filter="wipe(down)">
                                      <p:cBhvr>
                                        <p:cTn id="17" dur="500"/>
                                        <p:tgtEl>
                                          <p:spTgt spid="245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4579">
                                            <p:txEl>
                                              <p:pRg st="4" end="4"/>
                                            </p:txEl>
                                          </p:spTgt>
                                        </p:tgtEl>
                                        <p:attrNameLst>
                                          <p:attrName>style.visibility</p:attrName>
                                        </p:attrNameLst>
                                      </p:cBhvr>
                                      <p:to>
                                        <p:strVal val="visible"/>
                                      </p:to>
                                    </p:set>
                                    <p:animEffect transition="in" filter="wipe(down)">
                                      <p:cBhvr>
                                        <p:cTn id="22" dur="5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4000" b="1">
                <a:solidFill>
                  <a:schemeClr val="tx1"/>
                </a:solidFill>
              </a:rPr>
              <a:t>Major issues that lead to marital failure...</a:t>
            </a:r>
            <a:endParaRPr lang="en-US" b="1">
              <a:solidFill>
                <a:schemeClr val="tx1"/>
              </a:solidFill>
            </a:endParaRPr>
          </a:p>
        </p:txBody>
      </p:sp>
      <p:sp>
        <p:nvSpPr>
          <p:cNvPr id="25603" name="Rectangle 3"/>
          <p:cNvSpPr>
            <a:spLocks noGrp="1" noChangeArrowheads="1"/>
          </p:cNvSpPr>
          <p:nvPr>
            <p:ph type="body" idx="1"/>
          </p:nvPr>
        </p:nvSpPr>
        <p:spPr/>
        <p:txBody>
          <a:bodyPr/>
          <a:lstStyle/>
          <a:p>
            <a:endParaRPr lang="en-US"/>
          </a:p>
          <a:p>
            <a:pPr>
              <a:buClr>
                <a:schemeClr val="tx1"/>
              </a:buClr>
            </a:pPr>
            <a:r>
              <a:rPr lang="en-US" b="1">
                <a:effectLst>
                  <a:outerShdw blurRad="38100" dist="38100" dir="2700000" algn="tl">
                    <a:srgbClr val="000000"/>
                  </a:outerShdw>
                </a:effectLst>
              </a:rPr>
              <a:t>Money</a:t>
            </a:r>
          </a:p>
          <a:p>
            <a:pPr>
              <a:buClr>
                <a:schemeClr val="tx1"/>
              </a:buClr>
            </a:pPr>
            <a:r>
              <a:rPr lang="en-US" b="1">
                <a:effectLst>
                  <a:outerShdw blurRad="38100" dist="38100" dir="2700000" algn="tl">
                    <a:srgbClr val="000000"/>
                  </a:outerShdw>
                </a:effectLst>
              </a:rPr>
              <a:t>Power</a:t>
            </a:r>
          </a:p>
          <a:p>
            <a:pPr>
              <a:buClr>
                <a:schemeClr val="tx1"/>
              </a:buClr>
            </a:pPr>
            <a:r>
              <a:rPr lang="en-US" b="1">
                <a:effectLst>
                  <a:outerShdw blurRad="38100" dist="38100" dir="2700000" algn="tl">
                    <a:srgbClr val="000000"/>
                  </a:outerShdw>
                </a:effectLst>
              </a:rPr>
              <a:t>Roles, Rules, Rituals</a:t>
            </a:r>
          </a:p>
          <a:p>
            <a:pPr>
              <a:buClr>
                <a:schemeClr val="tx1"/>
              </a:buClr>
            </a:pPr>
            <a:r>
              <a:rPr lang="en-US" b="1">
                <a:effectLst>
                  <a:outerShdw blurRad="38100" dist="38100" dir="2700000" algn="tl">
                    <a:srgbClr val="000000"/>
                  </a:outerShdw>
                </a:effectLst>
              </a:rPr>
              <a:t>Family and Friends</a:t>
            </a:r>
          </a:p>
          <a:p>
            <a:pPr>
              <a:buClr>
                <a:schemeClr val="tx1"/>
              </a:buClr>
            </a:pPr>
            <a:r>
              <a:rPr lang="en-US" b="1">
                <a:effectLst>
                  <a:outerShdw blurRad="38100" dist="38100" dir="2700000" algn="tl">
                    <a:srgbClr val="000000"/>
                  </a:outerShdw>
                </a:effectLst>
              </a:rPr>
              <a:t>Personality differences</a:t>
            </a:r>
          </a:p>
          <a:p>
            <a:pPr>
              <a:buClr>
                <a:schemeClr val="tx1"/>
              </a:buClr>
            </a:pPr>
            <a:r>
              <a:rPr lang="en-US" b="1">
                <a:effectLst>
                  <a:outerShdw blurRad="38100" dist="38100" dir="2700000" algn="tl">
                    <a:srgbClr val="000000"/>
                  </a:outerShdw>
                </a:effectLst>
              </a:rPr>
              <a:t>Children and Parenting</a:t>
            </a:r>
            <a:endParaRPr lang="en-US" sz="4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animEffect transition="in" filter="wipe(down)">
                                      <p:cBhvr>
                                        <p:cTn id="7" dur="500"/>
                                        <p:tgtEl>
                                          <p:spTgt spid="2560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5603">
                                            <p:txEl>
                                              <p:pRg st="2" end="2"/>
                                            </p:txEl>
                                          </p:spTgt>
                                        </p:tgtEl>
                                        <p:attrNameLst>
                                          <p:attrName>style.visibility</p:attrName>
                                        </p:attrNameLst>
                                      </p:cBhvr>
                                      <p:to>
                                        <p:strVal val="visible"/>
                                      </p:to>
                                    </p:set>
                                    <p:animEffect transition="in" filter="wipe(down)">
                                      <p:cBhvr>
                                        <p:cTn id="12" dur="500"/>
                                        <p:tgtEl>
                                          <p:spTgt spid="2560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5603">
                                            <p:txEl>
                                              <p:pRg st="3" end="3"/>
                                            </p:txEl>
                                          </p:spTgt>
                                        </p:tgtEl>
                                        <p:attrNameLst>
                                          <p:attrName>style.visibility</p:attrName>
                                        </p:attrNameLst>
                                      </p:cBhvr>
                                      <p:to>
                                        <p:strVal val="visible"/>
                                      </p:to>
                                    </p:set>
                                    <p:animEffect transition="in" filter="wipe(down)">
                                      <p:cBhvr>
                                        <p:cTn id="17" dur="500"/>
                                        <p:tgtEl>
                                          <p:spTgt spid="2560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5603">
                                            <p:txEl>
                                              <p:pRg st="4" end="4"/>
                                            </p:txEl>
                                          </p:spTgt>
                                        </p:tgtEl>
                                        <p:attrNameLst>
                                          <p:attrName>style.visibility</p:attrName>
                                        </p:attrNameLst>
                                      </p:cBhvr>
                                      <p:to>
                                        <p:strVal val="visible"/>
                                      </p:to>
                                    </p:set>
                                    <p:animEffect transition="in" filter="wipe(down)">
                                      <p:cBhvr>
                                        <p:cTn id="22" dur="500"/>
                                        <p:tgtEl>
                                          <p:spTgt spid="2560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5603">
                                            <p:txEl>
                                              <p:pRg st="5" end="5"/>
                                            </p:txEl>
                                          </p:spTgt>
                                        </p:tgtEl>
                                        <p:attrNameLst>
                                          <p:attrName>style.visibility</p:attrName>
                                        </p:attrNameLst>
                                      </p:cBhvr>
                                      <p:to>
                                        <p:strVal val="visible"/>
                                      </p:to>
                                    </p:set>
                                    <p:animEffect transition="in" filter="wipe(down)">
                                      <p:cBhvr>
                                        <p:cTn id="27" dur="500"/>
                                        <p:tgtEl>
                                          <p:spTgt spid="2560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5603">
                                            <p:txEl>
                                              <p:pRg st="6" end="6"/>
                                            </p:txEl>
                                          </p:spTgt>
                                        </p:tgtEl>
                                        <p:attrNameLst>
                                          <p:attrName>style.visibility</p:attrName>
                                        </p:attrNameLst>
                                      </p:cBhvr>
                                      <p:to>
                                        <p:strVal val="visible"/>
                                      </p:to>
                                    </p:set>
                                    <p:animEffect transition="in" filter="wipe(down)">
                                      <p:cBhvr>
                                        <p:cTn id="32" dur="500"/>
                                        <p:tgtEl>
                                          <p:spTgt spid="256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4000" b="1">
                <a:solidFill>
                  <a:schemeClr val="tx1"/>
                </a:solidFill>
              </a:rPr>
              <a:t>Major issues that lead to marital failure...</a:t>
            </a:r>
            <a:endParaRPr lang="en-US" b="1">
              <a:solidFill>
                <a:schemeClr val="tx1"/>
              </a:solidFill>
            </a:endParaRPr>
          </a:p>
        </p:txBody>
      </p:sp>
      <p:sp>
        <p:nvSpPr>
          <p:cNvPr id="26627" name="Rectangle 3"/>
          <p:cNvSpPr>
            <a:spLocks noGrp="1" noChangeArrowheads="1"/>
          </p:cNvSpPr>
          <p:nvPr>
            <p:ph type="body" idx="1"/>
          </p:nvPr>
        </p:nvSpPr>
        <p:spPr/>
        <p:txBody>
          <a:bodyPr/>
          <a:lstStyle/>
          <a:p>
            <a:pPr>
              <a:lnSpc>
                <a:spcPct val="90000"/>
              </a:lnSpc>
            </a:pPr>
            <a:endParaRPr lang="en-US"/>
          </a:p>
          <a:p>
            <a:pPr>
              <a:lnSpc>
                <a:spcPct val="90000"/>
              </a:lnSpc>
              <a:buClr>
                <a:schemeClr val="tx1"/>
              </a:buClr>
            </a:pPr>
            <a:r>
              <a:rPr lang="en-US" b="1">
                <a:effectLst>
                  <a:outerShdw blurRad="38100" dist="38100" dir="2700000" algn="tl">
                    <a:srgbClr val="000000"/>
                  </a:outerShdw>
                </a:effectLst>
              </a:rPr>
              <a:t>Religion</a:t>
            </a:r>
          </a:p>
          <a:p>
            <a:pPr>
              <a:lnSpc>
                <a:spcPct val="90000"/>
              </a:lnSpc>
              <a:buClr>
                <a:schemeClr val="tx1"/>
              </a:buClr>
            </a:pPr>
            <a:r>
              <a:rPr lang="en-US" b="1">
                <a:effectLst>
                  <a:outerShdw blurRad="38100" dist="38100" dir="2700000" algn="tl">
                    <a:srgbClr val="000000"/>
                  </a:outerShdw>
                </a:effectLst>
              </a:rPr>
              <a:t>Dishonesty</a:t>
            </a:r>
          </a:p>
          <a:p>
            <a:pPr>
              <a:lnSpc>
                <a:spcPct val="90000"/>
              </a:lnSpc>
              <a:buClr>
                <a:schemeClr val="tx1"/>
              </a:buClr>
            </a:pPr>
            <a:r>
              <a:rPr lang="en-US" b="1">
                <a:effectLst>
                  <a:outerShdw blurRad="38100" dist="38100" dir="2700000" algn="tl">
                    <a:srgbClr val="000000"/>
                  </a:outerShdw>
                </a:effectLst>
              </a:rPr>
              <a:t>Erosion of communication and intimacy</a:t>
            </a:r>
          </a:p>
          <a:p>
            <a:pPr>
              <a:lnSpc>
                <a:spcPct val="90000"/>
              </a:lnSpc>
              <a:buClr>
                <a:schemeClr val="tx1"/>
              </a:buClr>
            </a:pPr>
            <a:r>
              <a:rPr lang="en-US" b="1">
                <a:effectLst>
                  <a:outerShdw blurRad="38100" dist="38100" dir="2700000" algn="tl">
                    <a:srgbClr val="000000"/>
                  </a:outerShdw>
                </a:effectLst>
              </a:rPr>
              <a:t>Lack of fun</a:t>
            </a:r>
          </a:p>
          <a:p>
            <a:pPr>
              <a:lnSpc>
                <a:spcPct val="90000"/>
              </a:lnSpc>
              <a:buClr>
                <a:schemeClr val="tx1"/>
              </a:buClr>
            </a:pPr>
            <a:r>
              <a:rPr lang="en-US" b="1">
                <a:effectLst>
                  <a:outerShdw blurRad="38100" dist="38100" dir="2700000" algn="tl">
                    <a:srgbClr val="000000"/>
                  </a:outerShdw>
                </a:effectLst>
              </a:rPr>
              <a:t>And last, but not least….</a:t>
            </a:r>
          </a:p>
          <a:p>
            <a:pPr>
              <a:lnSpc>
                <a:spcPct val="90000"/>
              </a:lnSpc>
              <a:buClr>
                <a:schemeClr val="tx1"/>
              </a:buClr>
            </a:pPr>
            <a:r>
              <a:rPr lang="en-US" b="1">
                <a:effectLst>
                  <a:outerShdw blurRad="38100" dist="38100" dir="2700000" algn="tl">
                    <a:srgbClr val="000000"/>
                  </a:outerShdw>
                </a:effectLst>
              </a:rPr>
              <a:t>Adultery</a:t>
            </a:r>
          </a:p>
          <a:p>
            <a:pPr>
              <a:lnSpc>
                <a:spcPct val="90000"/>
              </a:lnSpc>
              <a:buClr>
                <a:schemeClr val="tx1"/>
              </a:buClr>
            </a:pPr>
            <a:endParaRPr lang="en-US" b="1">
              <a:effectLst>
                <a:outerShdw blurRad="38100" dist="38100" dir="2700000" algn="tl">
                  <a:srgbClr val="000000"/>
                </a:outerShdw>
              </a:effectLst>
            </a:endParaRPr>
          </a:p>
          <a:p>
            <a:pPr>
              <a:lnSpc>
                <a:spcPct val="90000"/>
              </a:lnSpc>
              <a:buClr>
                <a:schemeClr val="tx1"/>
              </a:buClr>
            </a:pPr>
            <a:endParaRPr lang="en-US" b="1">
              <a:effectLst>
                <a:outerShdw blurRad="38100" dist="38100" dir="2700000" algn="tl">
                  <a:srgbClr val="000000"/>
                </a:outerShdw>
              </a:effectLst>
            </a:endParaRPr>
          </a:p>
          <a:p>
            <a:pPr>
              <a:lnSpc>
                <a:spcPct val="90000"/>
              </a:lnSpc>
              <a:buClr>
                <a:schemeClr val="tx1"/>
              </a:buClr>
            </a:pPr>
            <a:endParaRPr lang="en-US" sz="4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6627">
                                            <p:txEl>
                                              <p:pRg st="1" end="1"/>
                                            </p:txEl>
                                          </p:spTgt>
                                        </p:tgtEl>
                                        <p:attrNameLst>
                                          <p:attrName>style.visibility</p:attrName>
                                        </p:attrNameLst>
                                      </p:cBhvr>
                                      <p:to>
                                        <p:strVal val="visible"/>
                                      </p:to>
                                    </p:set>
                                    <p:animEffect transition="in" filter="wipe(down)">
                                      <p:cBhvr>
                                        <p:cTn id="7" dur="500"/>
                                        <p:tgtEl>
                                          <p:spTgt spid="266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6627">
                                            <p:txEl>
                                              <p:pRg st="2" end="2"/>
                                            </p:txEl>
                                          </p:spTgt>
                                        </p:tgtEl>
                                        <p:attrNameLst>
                                          <p:attrName>style.visibility</p:attrName>
                                        </p:attrNameLst>
                                      </p:cBhvr>
                                      <p:to>
                                        <p:strVal val="visible"/>
                                      </p:to>
                                    </p:set>
                                    <p:animEffect transition="in" filter="wipe(down)">
                                      <p:cBhvr>
                                        <p:cTn id="12" dur="500"/>
                                        <p:tgtEl>
                                          <p:spTgt spid="2662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6627">
                                            <p:txEl>
                                              <p:pRg st="3" end="3"/>
                                            </p:txEl>
                                          </p:spTgt>
                                        </p:tgtEl>
                                        <p:attrNameLst>
                                          <p:attrName>style.visibility</p:attrName>
                                        </p:attrNameLst>
                                      </p:cBhvr>
                                      <p:to>
                                        <p:strVal val="visible"/>
                                      </p:to>
                                    </p:set>
                                    <p:animEffect transition="in" filter="wipe(down)">
                                      <p:cBhvr>
                                        <p:cTn id="17" dur="500"/>
                                        <p:tgtEl>
                                          <p:spTgt spid="2662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6627">
                                            <p:txEl>
                                              <p:pRg st="4" end="4"/>
                                            </p:txEl>
                                          </p:spTgt>
                                        </p:tgtEl>
                                        <p:attrNameLst>
                                          <p:attrName>style.visibility</p:attrName>
                                        </p:attrNameLst>
                                      </p:cBhvr>
                                      <p:to>
                                        <p:strVal val="visible"/>
                                      </p:to>
                                    </p:set>
                                    <p:animEffect transition="in" filter="wipe(down)">
                                      <p:cBhvr>
                                        <p:cTn id="22" dur="500"/>
                                        <p:tgtEl>
                                          <p:spTgt spid="2662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6627">
                                            <p:txEl>
                                              <p:pRg st="5" end="5"/>
                                            </p:txEl>
                                          </p:spTgt>
                                        </p:tgtEl>
                                        <p:attrNameLst>
                                          <p:attrName>style.visibility</p:attrName>
                                        </p:attrNameLst>
                                      </p:cBhvr>
                                      <p:to>
                                        <p:strVal val="visible"/>
                                      </p:to>
                                    </p:set>
                                    <p:animEffect transition="in" filter="wipe(down)">
                                      <p:cBhvr>
                                        <p:cTn id="27" dur="500"/>
                                        <p:tgtEl>
                                          <p:spTgt spid="2662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6627">
                                            <p:txEl>
                                              <p:pRg st="6" end="6"/>
                                            </p:txEl>
                                          </p:spTgt>
                                        </p:tgtEl>
                                        <p:attrNameLst>
                                          <p:attrName>style.visibility</p:attrName>
                                        </p:attrNameLst>
                                      </p:cBhvr>
                                      <p:to>
                                        <p:strVal val="visible"/>
                                      </p:to>
                                    </p:set>
                                    <p:animEffect transition="in" filter="wipe(down)">
                                      <p:cBhvr>
                                        <p:cTn id="32" dur="500"/>
                                        <p:tgtEl>
                                          <p:spTgt spid="266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p:txBody>
          <a:bodyPr/>
          <a:lstStyle/>
          <a:p>
            <a:r>
              <a:rPr lang="en-US" b="1">
                <a:solidFill>
                  <a:schemeClr val="tx1"/>
                </a:solidFill>
              </a:rPr>
              <a:t>What is the most important decision you need to make before deciding to marry?</a:t>
            </a:r>
            <a:endParaRPr lang="en-US"/>
          </a:p>
        </p:txBody>
      </p:sp>
      <p:sp>
        <p:nvSpPr>
          <p:cNvPr id="57347" name="Rectangle 3"/>
          <p:cNvSpPr>
            <a:spLocks noGrp="1" noChangeArrowheads="1"/>
          </p:cNvSpPr>
          <p:nvPr>
            <p:ph type="subTitle" idx="1"/>
          </p:nvPr>
        </p:nvSpPr>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fade">
                                      <p:cBhvr>
                                        <p:cTn id="7" dur="2000"/>
                                        <p:tgtEl>
                                          <p:spTgt spid="57346"/>
                                        </p:tgtEl>
                                      </p:cBhvr>
                                    </p:animEffect>
                                    <p:anim calcmode="lin" valueType="num">
                                      <p:cBhvr>
                                        <p:cTn id="8" dur="2000" fill="hold"/>
                                        <p:tgtEl>
                                          <p:spTgt spid="57346"/>
                                        </p:tgtEl>
                                        <p:attrNameLst>
                                          <p:attrName>style.rotation</p:attrName>
                                        </p:attrNameLst>
                                      </p:cBhvr>
                                      <p:tavLst>
                                        <p:tav tm="0">
                                          <p:val>
                                            <p:fltVal val="720"/>
                                          </p:val>
                                        </p:tav>
                                        <p:tav tm="100000">
                                          <p:val>
                                            <p:fltVal val="0"/>
                                          </p:val>
                                        </p:tav>
                                      </p:tavLst>
                                    </p:anim>
                                    <p:anim calcmode="lin" valueType="num">
                                      <p:cBhvr>
                                        <p:cTn id="9" dur="2000" fill="hold"/>
                                        <p:tgtEl>
                                          <p:spTgt spid="57346"/>
                                        </p:tgtEl>
                                        <p:attrNameLst>
                                          <p:attrName>ppt_h</p:attrName>
                                        </p:attrNameLst>
                                      </p:cBhvr>
                                      <p:tavLst>
                                        <p:tav tm="0">
                                          <p:val>
                                            <p:fltVal val="0"/>
                                          </p:val>
                                        </p:tav>
                                        <p:tav tm="100000">
                                          <p:val>
                                            <p:strVal val="#ppt_h"/>
                                          </p:val>
                                        </p:tav>
                                      </p:tavLst>
                                    </p:anim>
                                    <p:anim calcmode="lin" valueType="num">
                                      <p:cBhvr>
                                        <p:cTn id="10" dur="2000" fill="hold"/>
                                        <p:tgtEl>
                                          <p:spTgt spid="5734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1022</TotalTime>
  <Words>1878</Words>
  <Application>Microsoft Office PowerPoint</Application>
  <PresentationFormat>On-screen Show (4:3)</PresentationFormat>
  <Paragraphs>262</Paragraphs>
  <Slides>43</Slides>
  <Notes>43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Mountain Top</vt:lpstr>
      <vt:lpstr>FINDING THE LOVE OF YOUR LIFE</vt:lpstr>
      <vt:lpstr>There is an old saying...</vt:lpstr>
      <vt:lpstr>But the fact is they are lived on Earth!</vt:lpstr>
      <vt:lpstr>SHOCK TALK:   MARRIAGE IN AMERICA</vt:lpstr>
      <vt:lpstr>SHOCK TALK:   MARRIAGE IN AMERICA</vt:lpstr>
      <vt:lpstr>Major issues that lead to marital failure...</vt:lpstr>
      <vt:lpstr>Major issues that lead to marital failure...</vt:lpstr>
      <vt:lpstr>Major issues that lead to marital failure...</vt:lpstr>
      <vt:lpstr>What is the most important decision you need to make before deciding to marry?</vt:lpstr>
      <vt:lpstr>Slide 10</vt:lpstr>
      <vt:lpstr>What to look for when choosing a mate...</vt:lpstr>
      <vt:lpstr>Principle One </vt:lpstr>
      <vt:lpstr># 1.  Don’t get married too quickly.</vt:lpstr>
      <vt:lpstr>#2.  Don’t get married too young.</vt:lpstr>
      <vt:lpstr>#3.  Don’t rush into marriage.</vt:lpstr>
      <vt:lpstr>#4.  Don’t try to please someone else with your choice.</vt:lpstr>
      <vt:lpstr>#5.  Don’t marry someone until you really know them.</vt:lpstr>
      <vt:lpstr>#6.  Don’t get married with unrealistic expectations.</vt:lpstr>
      <vt:lpstr>#7.  Don’t marry someone with a personality or behavioral problem </vt:lpstr>
      <vt:lpstr>Principle Two</vt:lpstr>
      <vt:lpstr>Principle Three</vt:lpstr>
      <vt:lpstr>Principle Four</vt:lpstr>
      <vt:lpstr>Principle Five</vt:lpstr>
      <vt:lpstr>Principle Six</vt:lpstr>
      <vt:lpstr>What the heck is “Love”?</vt:lpstr>
      <vt:lpstr>1 Corinthians 13</vt:lpstr>
      <vt:lpstr>Principle Seven</vt:lpstr>
      <vt:lpstr>Principle Eight</vt:lpstr>
      <vt:lpstr>Principle Nine</vt:lpstr>
      <vt:lpstr>Principle Ten</vt:lpstr>
      <vt:lpstr>Consequences of a failed marriage…</vt:lpstr>
      <vt:lpstr>WHAT ABOUT COHABITATION?</vt:lpstr>
      <vt:lpstr>FACT OR FICTION?</vt:lpstr>
      <vt:lpstr>Research Shows Otherwise:</vt:lpstr>
      <vt:lpstr>Research Shows</vt:lpstr>
      <vt:lpstr>Research Shows</vt:lpstr>
      <vt:lpstr>Research Shows</vt:lpstr>
      <vt:lpstr>Research Shows</vt:lpstr>
      <vt:lpstr>Finally,</vt:lpstr>
      <vt:lpstr>REMEMBER...</vt:lpstr>
      <vt:lpstr>Slide 41</vt:lpstr>
      <vt:lpstr>Couples who marry because of sexual infatuation...</vt:lpstr>
      <vt:lpstr>Something to Think About...</vt:lpstr>
    </vt:vector>
  </TitlesOfParts>
  <Company>13th Marine Expeditionary Unit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MARRIAGE READINESS EXERCISE (MRE)</dc:title>
  <dc:creator>Commanding Officer</dc:creator>
  <cp:lastModifiedBy>JASwanson1</cp:lastModifiedBy>
  <cp:revision>23</cp:revision>
  <dcterms:created xsi:type="dcterms:W3CDTF">1999-08-19T14:18:07Z</dcterms:created>
  <dcterms:modified xsi:type="dcterms:W3CDTF">2017-08-17T14:52:20Z</dcterms:modified>
</cp:coreProperties>
</file>